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61" r:id="rId2"/>
    <p:sldId id="258" r:id="rId3"/>
    <p:sldId id="259" r:id="rId4"/>
    <p:sldId id="262" r:id="rId5"/>
    <p:sldId id="263" r:id="rId6"/>
    <p:sldId id="264" r:id="rId7"/>
  </p:sldIdLst>
  <p:sldSz cx="12192000" cy="6858000"/>
  <p:notesSz cx="7104063" cy="10234613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564"/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84" autoAdjust="0"/>
    <p:restoredTop sz="86421"/>
  </p:normalViewPr>
  <p:slideViewPr>
    <p:cSldViewPr snapToGrid="0" showGuides="1">
      <p:cViewPr varScale="1">
        <p:scale>
          <a:sx n="94" d="100"/>
          <a:sy n="94" d="100"/>
        </p:scale>
        <p:origin x="1392" y="19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  <a:t>2024/11/11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  <a:t>2024/11/11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</a:defRPr>
            </a:lvl1pPr>
          </a:lstStyle>
          <a:p>
            <a:r>
              <a:rPr lang="zh-CN" altLang="en-US" dirty="0"/>
              <a:t>单击此处添加标题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2024/11/11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  <a:ea typeface="+mn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2024/11/11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2024/11/11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49" y="469127"/>
            <a:ext cx="10307927" cy="4093347"/>
          </a:xfrm>
        </p:spPr>
        <p:txBody>
          <a:bodyPr anchor="b">
            <a:norm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10307926" cy="64755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2024/11/11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2024/11/11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2024/11/11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2024/11/11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2024/11/11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2024/11/11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2024/11/11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2024/11/11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2.jpeg"/><Relationship Id="rId5" Type="http://schemas.openxmlformats.org/officeDocument/2006/relationships/tags" Target="../tags/tag6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5.xml"/><Relationship Id="rId9" Type="http://schemas.openxmlformats.org/officeDocument/2006/relationships/tags" Target="../tags/tag1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tags" Target="../tags/tag13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5" Type="http://schemas.openxmlformats.org/officeDocument/2006/relationships/tags" Target="../tags/tag23.xml"/><Relationship Id="rId4" Type="http://schemas.openxmlformats.org/officeDocument/2006/relationships/tags" Target="../tags/tag22.xml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rcRect b="475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372360" y="1104265"/>
            <a:ext cx="6901180" cy="10445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6000">
                <a:solidFill>
                  <a:schemeClr val="accent4"/>
                </a:solidFill>
                <a:latin typeface="黑体" charset="0"/>
                <a:ea typeface="黑体" charset="0"/>
                <a:cs typeface="黑体" charset="0"/>
              </a:rPr>
              <a:t>World of Plants</a:t>
            </a:r>
          </a:p>
          <a:p>
            <a:pPr algn="ctr"/>
            <a:r>
              <a:rPr lang="zh-CN" altLang="en-US" sz="6000">
                <a:solidFill>
                  <a:schemeClr val="accent4"/>
                </a:solidFill>
                <a:latin typeface="黑体" charset="0"/>
                <a:ea typeface="黑体" charset="0"/>
                <a:cs typeface="黑体" charset="0"/>
              </a:rPr>
              <a:t>植物世界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-296545"/>
            <a:ext cx="12192635" cy="7541260"/>
          </a:xfrm>
          <a:prstGeom prst="rect">
            <a:avLst/>
          </a:prstGeom>
        </p:spPr>
      </p:pic>
      <p:sp>
        <p:nvSpPr>
          <p:cNvPr id="5" name="圆角矩形 4"/>
          <p:cNvSpPr/>
          <p:nvPr/>
        </p:nvSpPr>
        <p:spPr>
          <a:xfrm>
            <a:off x="10801985" y="5791835"/>
            <a:ext cx="1050925" cy="37465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solidFill>
                  <a:schemeClr val="accent3">
                    <a:lumMod val="75000"/>
                  </a:schemeClr>
                </a:solidFill>
              </a:rPr>
              <a:t>grass</a:t>
            </a:r>
          </a:p>
        </p:txBody>
      </p:sp>
      <p:sp>
        <p:nvSpPr>
          <p:cNvPr id="6" name="圆角矩形 5"/>
          <p:cNvSpPr/>
          <p:nvPr>
            <p:custDataLst>
              <p:tags r:id="rId1"/>
            </p:custDataLst>
          </p:nvPr>
        </p:nvSpPr>
        <p:spPr>
          <a:xfrm>
            <a:off x="5569585" y="5918200"/>
            <a:ext cx="1051560" cy="37465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solidFill>
                  <a:schemeClr val="accent3">
                    <a:lumMod val="75000"/>
                  </a:schemeClr>
                </a:solidFill>
              </a:rPr>
              <a:t>flowers</a:t>
            </a:r>
          </a:p>
        </p:txBody>
      </p:sp>
      <p:sp>
        <p:nvSpPr>
          <p:cNvPr id="7" name="圆角矩形 6"/>
          <p:cNvSpPr/>
          <p:nvPr>
            <p:custDataLst>
              <p:tags r:id="rId2"/>
            </p:custDataLst>
          </p:nvPr>
        </p:nvSpPr>
        <p:spPr>
          <a:xfrm>
            <a:off x="7499350" y="5791835"/>
            <a:ext cx="1391920" cy="37465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solidFill>
                  <a:schemeClr val="accent3">
                    <a:lumMod val="75000"/>
                  </a:schemeClr>
                </a:solidFill>
              </a:rPr>
              <a:t>vegetables</a:t>
            </a:r>
          </a:p>
        </p:txBody>
      </p:sp>
      <p:sp>
        <p:nvSpPr>
          <p:cNvPr id="8" name="圆角矩形 7"/>
          <p:cNvSpPr/>
          <p:nvPr>
            <p:custDataLst>
              <p:tags r:id="rId3"/>
            </p:custDataLst>
          </p:nvPr>
        </p:nvSpPr>
        <p:spPr>
          <a:xfrm>
            <a:off x="11096625" y="3054350"/>
            <a:ext cx="756285" cy="37465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solidFill>
                  <a:schemeClr val="accent3">
                    <a:lumMod val="75000"/>
                  </a:schemeClr>
                </a:solidFill>
              </a:rPr>
              <a:t>trees</a:t>
            </a:r>
          </a:p>
        </p:txBody>
      </p:sp>
      <p:sp>
        <p:nvSpPr>
          <p:cNvPr id="9" name="圆角矩形 8"/>
          <p:cNvSpPr/>
          <p:nvPr>
            <p:custDataLst>
              <p:tags r:id="rId4"/>
            </p:custDataLst>
          </p:nvPr>
        </p:nvSpPr>
        <p:spPr>
          <a:xfrm>
            <a:off x="164465" y="4303395"/>
            <a:ext cx="1051560" cy="52895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accent3">
                    <a:lumMod val="75000"/>
                  </a:schemeClr>
                </a:solidFill>
              </a:rPr>
              <a:t>potted plants</a:t>
            </a:r>
          </a:p>
        </p:txBody>
      </p:sp>
      <p:sp>
        <p:nvSpPr>
          <p:cNvPr id="10" name="圆角矩形 9"/>
          <p:cNvSpPr/>
          <p:nvPr>
            <p:custDataLst>
              <p:tags r:id="rId5"/>
            </p:custDataLst>
          </p:nvPr>
        </p:nvSpPr>
        <p:spPr>
          <a:xfrm>
            <a:off x="10226675" y="5126990"/>
            <a:ext cx="756285" cy="37465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solidFill>
                  <a:schemeClr val="accent3">
                    <a:lumMod val="75000"/>
                  </a:schemeClr>
                </a:solidFill>
              </a:rPr>
              <a:t>trees</a:t>
            </a:r>
          </a:p>
        </p:txBody>
      </p:sp>
      <p:sp>
        <p:nvSpPr>
          <p:cNvPr id="11" name="圆角矩形 10"/>
          <p:cNvSpPr/>
          <p:nvPr>
            <p:custDataLst>
              <p:tags r:id="rId6"/>
            </p:custDataLst>
          </p:nvPr>
        </p:nvSpPr>
        <p:spPr>
          <a:xfrm>
            <a:off x="9551035" y="3928745"/>
            <a:ext cx="1544955" cy="37465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solidFill>
                  <a:schemeClr val="accent3">
                    <a:lumMod val="75000"/>
                  </a:schemeClr>
                </a:solidFill>
              </a:rPr>
              <a:t>watering can</a:t>
            </a:r>
          </a:p>
        </p:txBody>
      </p:sp>
      <p:sp>
        <p:nvSpPr>
          <p:cNvPr id="12" name="圆角矩形 11"/>
          <p:cNvSpPr/>
          <p:nvPr>
            <p:custDataLst>
              <p:tags r:id="rId7"/>
            </p:custDataLst>
          </p:nvPr>
        </p:nvSpPr>
        <p:spPr>
          <a:xfrm>
            <a:off x="3258820" y="4664710"/>
            <a:ext cx="1266825" cy="37465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solidFill>
                  <a:schemeClr val="accent3">
                    <a:lumMod val="75000"/>
                  </a:schemeClr>
                </a:solidFill>
              </a:rPr>
              <a:t>farm tools</a:t>
            </a:r>
          </a:p>
        </p:txBody>
      </p:sp>
      <p:sp>
        <p:nvSpPr>
          <p:cNvPr id="13" name="圆角矩形 12"/>
          <p:cNvSpPr/>
          <p:nvPr>
            <p:custDataLst>
              <p:tags r:id="rId8"/>
            </p:custDataLst>
          </p:nvPr>
        </p:nvSpPr>
        <p:spPr>
          <a:xfrm>
            <a:off x="1708150" y="5126990"/>
            <a:ext cx="756285" cy="37465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solidFill>
                  <a:schemeClr val="accent3">
                    <a:lumMod val="75000"/>
                  </a:schemeClr>
                </a:solidFill>
              </a:rPr>
              <a:t>fruits</a:t>
            </a:r>
          </a:p>
        </p:txBody>
      </p:sp>
      <p:sp>
        <p:nvSpPr>
          <p:cNvPr id="16" name="文本框 15"/>
          <p:cNvSpPr txBox="1"/>
          <p:nvPr>
            <p:custDataLst>
              <p:tags r:id="rId9"/>
            </p:custDataLst>
          </p:nvPr>
        </p:nvSpPr>
        <p:spPr>
          <a:xfrm>
            <a:off x="3855085" y="-108585"/>
            <a:ext cx="5036185" cy="70675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4000" dirty="0">
                <a:ln w="6600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What can you see</a:t>
            </a:r>
            <a:r>
              <a:rPr lang="zh-CN" altLang="en-US" sz="4000" dirty="0">
                <a:ln w="6600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？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-186055"/>
            <a:ext cx="12192635" cy="7541260"/>
          </a:xfrm>
          <a:prstGeom prst="rect">
            <a:avLst/>
          </a:prstGeom>
        </p:spPr>
      </p:pic>
      <p:sp>
        <p:nvSpPr>
          <p:cNvPr id="6" name="圆角矩形 5"/>
          <p:cNvSpPr/>
          <p:nvPr>
            <p:custDataLst>
              <p:tags r:id="rId1"/>
            </p:custDataLst>
          </p:nvPr>
        </p:nvSpPr>
        <p:spPr>
          <a:xfrm>
            <a:off x="10554970" y="5407660"/>
            <a:ext cx="1051560" cy="37465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solidFill>
                  <a:schemeClr val="accent3">
                    <a:lumMod val="75000"/>
                  </a:schemeClr>
                </a:solidFill>
              </a:rPr>
              <a:t>insects</a:t>
            </a:r>
          </a:p>
        </p:txBody>
      </p:sp>
      <p:sp>
        <p:nvSpPr>
          <p:cNvPr id="7" name="圆角矩形 6"/>
          <p:cNvSpPr/>
          <p:nvPr>
            <p:custDataLst>
              <p:tags r:id="rId2"/>
            </p:custDataLst>
          </p:nvPr>
        </p:nvSpPr>
        <p:spPr>
          <a:xfrm>
            <a:off x="7545705" y="1461770"/>
            <a:ext cx="1466850" cy="37465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solidFill>
                  <a:schemeClr val="accent3">
                    <a:lumMod val="75000"/>
                  </a:schemeClr>
                </a:solidFill>
              </a:rPr>
              <a:t>temperature</a:t>
            </a:r>
          </a:p>
        </p:txBody>
      </p:sp>
      <p:sp>
        <p:nvSpPr>
          <p:cNvPr id="8" name="圆角矩形 7"/>
          <p:cNvSpPr/>
          <p:nvPr>
            <p:custDataLst>
              <p:tags r:id="rId3"/>
            </p:custDataLst>
          </p:nvPr>
        </p:nvSpPr>
        <p:spPr>
          <a:xfrm>
            <a:off x="7960995" y="4647565"/>
            <a:ext cx="1051560" cy="37465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solidFill>
                  <a:schemeClr val="accent3">
                    <a:lumMod val="75000"/>
                  </a:schemeClr>
                </a:solidFill>
              </a:rPr>
              <a:t>water</a:t>
            </a:r>
          </a:p>
        </p:txBody>
      </p:sp>
      <p:sp>
        <p:nvSpPr>
          <p:cNvPr id="9" name="圆角矩形 8"/>
          <p:cNvSpPr/>
          <p:nvPr>
            <p:custDataLst>
              <p:tags r:id="rId4"/>
            </p:custDataLst>
          </p:nvPr>
        </p:nvSpPr>
        <p:spPr>
          <a:xfrm>
            <a:off x="2717800" y="655955"/>
            <a:ext cx="1267460" cy="52895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solidFill>
                  <a:schemeClr val="accent3">
                    <a:lumMod val="75000"/>
                  </a:schemeClr>
                </a:solidFill>
              </a:rPr>
              <a:t>sunshine</a:t>
            </a:r>
          </a:p>
        </p:txBody>
      </p:sp>
      <p:sp>
        <p:nvSpPr>
          <p:cNvPr id="12" name="圆角矩形 11"/>
          <p:cNvSpPr/>
          <p:nvPr>
            <p:custDataLst>
              <p:tags r:id="rId5"/>
            </p:custDataLst>
          </p:nvPr>
        </p:nvSpPr>
        <p:spPr>
          <a:xfrm>
            <a:off x="1979295" y="4008120"/>
            <a:ext cx="1266825" cy="37465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solidFill>
                  <a:schemeClr val="accent3">
                    <a:lumMod val="75000"/>
                  </a:schemeClr>
                </a:solidFill>
              </a:rPr>
              <a:t>soil</a:t>
            </a:r>
          </a:p>
        </p:txBody>
      </p:sp>
      <p:sp>
        <p:nvSpPr>
          <p:cNvPr id="13" name="圆角矩形 12"/>
          <p:cNvSpPr/>
          <p:nvPr>
            <p:custDataLst>
              <p:tags r:id="rId6"/>
            </p:custDataLst>
          </p:nvPr>
        </p:nvSpPr>
        <p:spPr>
          <a:xfrm>
            <a:off x="1597660" y="2051050"/>
            <a:ext cx="756285" cy="37465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solidFill>
                  <a:schemeClr val="accent3">
                    <a:lumMod val="75000"/>
                  </a:schemeClr>
                </a:solidFill>
              </a:rPr>
              <a:t>air</a:t>
            </a:r>
          </a:p>
        </p:txBody>
      </p:sp>
      <p:pic>
        <p:nvPicPr>
          <p:cNvPr id="14" name="图片 13" descr="/Users/chenxinxin/Library/Containers/com.kingsoft.wpsoffice.mac/Data/tmp/photoeditapp/20241021085308/temp.pngtemp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7510" y="-186372"/>
            <a:ext cx="2228850" cy="2022475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4742815" y="146050"/>
            <a:ext cx="5717540" cy="70675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4000" dirty="0">
                <a:ln w="6600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What can’t you see</a:t>
            </a:r>
            <a:r>
              <a:rPr lang="zh-CN" altLang="en-US" sz="4000" dirty="0">
                <a:ln w="6600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？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rcRect t="972" b="209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0" y="97155"/>
            <a:ext cx="3754120" cy="2651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200" dirty="0">
                <a:latin typeface="Yuanti SC Regular" panose="02010600040101010101" charset="-122"/>
                <a:ea typeface="Yuanti SC Regular" panose="02010600040101010101" charset="-122"/>
                <a:cs typeface="Yuanti SC Regular" panose="02010600040101010101" charset="-122"/>
              </a:rPr>
              <a:t>What ls a Plant?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dirty="0">
                <a:latin typeface="Yuanti SC Regular" panose="02010600040101010101" charset="-122"/>
                <a:ea typeface="Yuanti SC Regular" panose="02010600040101010101" charset="-122"/>
                <a:cs typeface="Yuanti SC Regular" panose="02010600040101010101" charset="-122"/>
              </a:rPr>
              <a:t>Plants are living things. They need</a:t>
            </a:r>
            <a:r>
              <a:rPr lang="en-US" altLang="zh-CN" sz="1600" dirty="0">
                <a:latin typeface="Yuanti SC Regular" panose="02010600040101010101" charset="-122"/>
                <a:ea typeface="Yuanti SC Regular" panose="02010600040101010101" charset="-122"/>
                <a:cs typeface="Yuanti SC Regular" panose="02010600040101010101" charset="-122"/>
              </a:rPr>
              <a:t> </a:t>
            </a:r>
            <a:r>
              <a:rPr lang="zh-CN" altLang="en-US" sz="1600" dirty="0">
                <a:latin typeface="Yuanti SC Regular" panose="02010600040101010101" charset="-122"/>
                <a:ea typeface="Yuanti SC Regular" panose="02010600040101010101" charset="-122"/>
                <a:cs typeface="Yuanti SC Regular" panose="02010600040101010101" charset="-122"/>
              </a:rPr>
              <a:t>w</a:t>
            </a:r>
            <a:r>
              <a:rPr lang="en-US" altLang="zh-CN" sz="1600" dirty="0">
                <a:latin typeface="Yuanti SC Regular" panose="02010600040101010101" charset="-122"/>
                <a:ea typeface="Yuanti SC Regular" panose="02010600040101010101" charset="-122"/>
                <a:cs typeface="Yuanti SC Regular" panose="02010600040101010101" charset="-122"/>
              </a:rPr>
              <a:t>a</a:t>
            </a:r>
            <a:r>
              <a:rPr lang="zh-CN" altLang="en-US" sz="1600" dirty="0">
                <a:latin typeface="Yuanti SC Regular" panose="02010600040101010101" charset="-122"/>
                <a:ea typeface="Yuanti SC Regular" panose="02010600040101010101" charset="-122"/>
                <a:cs typeface="Yuanti SC Regular" panose="02010600040101010101" charset="-122"/>
              </a:rPr>
              <a:t>ter and </a:t>
            </a:r>
            <a:r>
              <a:rPr lang="en-US" altLang="zh-CN" sz="1600" dirty="0">
                <a:latin typeface="Yuanti SC Regular" panose="02010600040101010101" charset="-122"/>
                <a:ea typeface="Yuanti SC Regular" panose="02010600040101010101" charset="-122"/>
                <a:cs typeface="Yuanti SC Regular" panose="02010600040101010101" charset="-122"/>
              </a:rPr>
              <a:t>air</a:t>
            </a:r>
            <a:r>
              <a:rPr lang="zh-CN" altLang="en-US" sz="1600" dirty="0">
                <a:latin typeface="Yuanti SC Regular" panose="02010600040101010101" charset="-122"/>
                <a:ea typeface="Yuanti SC Regular" panose="02010600040101010101" charset="-122"/>
                <a:cs typeface="Yuanti SC Regular" panose="02010600040101010101" charset="-122"/>
              </a:rPr>
              <a:t> to live. They also</a:t>
            </a:r>
            <a:r>
              <a:rPr lang="en-US" altLang="zh-CN" sz="1600" dirty="0">
                <a:latin typeface="Yuanti SC Regular" panose="02010600040101010101" charset="-122"/>
                <a:ea typeface="Yuanti SC Regular" panose="02010600040101010101" charset="-122"/>
                <a:cs typeface="Yuanti SC Regular" panose="02010600040101010101" charset="-122"/>
              </a:rPr>
              <a:t> </a:t>
            </a:r>
            <a:r>
              <a:rPr lang="zh-CN" altLang="en-US" sz="1600" dirty="0">
                <a:latin typeface="Yuanti SC Regular" panose="02010600040101010101" charset="-122"/>
                <a:ea typeface="Yuanti SC Regular" panose="02010600040101010101" charset="-122"/>
                <a:cs typeface="Yuanti SC Regular" panose="02010600040101010101" charset="-122"/>
              </a:rPr>
              <a:t>need enough sp</a:t>
            </a:r>
            <a:r>
              <a:rPr lang="en-US" altLang="zh-CN" sz="1600" dirty="0">
                <a:latin typeface="Yuanti SC Regular" panose="02010600040101010101" charset="-122"/>
                <a:ea typeface="Yuanti SC Regular" panose="02010600040101010101" charset="-122"/>
                <a:cs typeface="Yuanti SC Regular" panose="02010600040101010101" charset="-122"/>
              </a:rPr>
              <a:t>a</a:t>
            </a:r>
            <a:r>
              <a:rPr lang="zh-CN" altLang="en-US" sz="1600" dirty="0">
                <a:latin typeface="Yuanti SC Regular" panose="02010600040101010101" charset="-122"/>
                <a:ea typeface="Yuanti SC Regular" panose="02010600040101010101" charset="-122"/>
                <a:cs typeface="Yuanti SC Regular" panose="02010600040101010101" charset="-122"/>
              </a:rPr>
              <a:t>ce to grow.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dirty="0">
                <a:latin typeface="Yuanti SC Regular" panose="02010600040101010101" charset="-122"/>
                <a:ea typeface="Yuanti SC Regular" panose="02010600040101010101" charset="-122"/>
                <a:cs typeface="Yuanti SC Regular" panose="02010600040101010101" charset="-122"/>
              </a:rPr>
              <a:t>植物是活着的东西，需要水和泥土去生存，还需要足够空间成长。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1600" dirty="0">
              <a:latin typeface="Yuanti SC Regular" panose="02010600040101010101" charset="-122"/>
              <a:ea typeface="Yuanti SC Regular" panose="02010600040101010101" charset="-122"/>
              <a:cs typeface="Yuanti SC Regular" panose="0201060004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096000" y="281305"/>
            <a:ext cx="4176395" cy="1887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Yuanti SC Regular" panose="02010600040101010101" charset="-122"/>
                <a:ea typeface="Yuanti SC Regular" panose="02010600040101010101" charset="-122"/>
                <a:cs typeface="Yuanti SC Regular" panose="02010600040101010101" charset="-122"/>
              </a:rPr>
              <a:t>Parts of a Plant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dirty="0">
                <a:latin typeface="Yuanti SC Regular" panose="02010600040101010101" charset="-122"/>
                <a:ea typeface="Yuanti SC Regular" panose="02010600040101010101" charset="-122"/>
                <a:cs typeface="Yuanti SC Regular" panose="02010600040101010101" charset="-122"/>
              </a:rPr>
              <a:t>Plants c</a:t>
            </a:r>
            <a:r>
              <a:rPr lang="en-US" altLang="zh-CN" sz="1600" dirty="0">
                <a:latin typeface="Yuanti SC Regular" panose="02010600040101010101" charset="-122"/>
                <a:ea typeface="Yuanti SC Regular" panose="02010600040101010101" charset="-122"/>
                <a:cs typeface="Yuanti SC Regular" panose="02010600040101010101" charset="-122"/>
              </a:rPr>
              <a:t>a</a:t>
            </a:r>
            <a:r>
              <a:rPr lang="zh-CN" altLang="en-US" sz="1600" dirty="0">
                <a:latin typeface="Yuanti SC Regular" panose="02010600040101010101" charset="-122"/>
                <a:ea typeface="Yuanti SC Regular" panose="02010600040101010101" charset="-122"/>
                <a:cs typeface="Yuanti SC Regular" panose="02010600040101010101" charset="-122"/>
              </a:rPr>
              <a:t>n all look very different</a:t>
            </a:r>
            <a:r>
              <a:rPr lang="en-US" altLang="zh-CN" sz="1600" dirty="0">
                <a:latin typeface="Yuanti SC Regular" panose="02010600040101010101" charset="-122"/>
                <a:ea typeface="Yuanti SC Regular" panose="02010600040101010101" charset="-122"/>
                <a:cs typeface="Yuanti SC Regular" panose="02010600040101010101" charset="-122"/>
              </a:rPr>
              <a:t>. </a:t>
            </a:r>
            <a:r>
              <a:rPr lang="zh-CN" altLang="en-US" sz="1600" dirty="0">
                <a:latin typeface="Yuanti SC Regular" panose="02010600040101010101" charset="-122"/>
                <a:ea typeface="Yuanti SC Regular" panose="02010600040101010101" charset="-122"/>
                <a:cs typeface="Yuanti SC Regular" panose="02010600040101010101" charset="-122"/>
              </a:rPr>
              <a:t>But they have lots in common</a:t>
            </a:r>
            <a:r>
              <a:rPr lang="en-US" altLang="zh-CN" sz="1600" dirty="0">
                <a:latin typeface="Yuanti SC Regular" panose="02010600040101010101" charset="-122"/>
                <a:ea typeface="Yuanti SC Regular" panose="02010600040101010101" charset="-122"/>
                <a:cs typeface="Yuanti SC Regular" panose="02010600040101010101" charset="-122"/>
              </a:rPr>
              <a:t>. </a:t>
            </a:r>
            <a:r>
              <a:rPr lang="zh-CN" altLang="en-US" sz="1600" dirty="0">
                <a:latin typeface="Yuanti SC Regular" panose="02010600040101010101" charset="-122"/>
                <a:ea typeface="Yuanti SC Regular" panose="02010600040101010101" charset="-122"/>
                <a:cs typeface="Yuanti SC Regular" panose="02010600040101010101" charset="-122"/>
              </a:rPr>
              <a:t>Most plants have flowers</a:t>
            </a:r>
            <a:r>
              <a:rPr lang="en-US" altLang="zh-CN" sz="1600" dirty="0">
                <a:latin typeface="Yuanti SC Regular" panose="02010600040101010101" charset="-122"/>
                <a:ea typeface="Yuanti SC Regular" panose="02010600040101010101" charset="-122"/>
                <a:cs typeface="Yuanti SC Regular" panose="02010600040101010101" charset="-122"/>
              </a:rPr>
              <a:t> </a:t>
            </a:r>
            <a:r>
              <a:rPr lang="zh-CN" altLang="en-US" sz="1600" dirty="0">
                <a:latin typeface="Yuanti SC Regular" panose="02010600040101010101" charset="-122"/>
                <a:ea typeface="Yuanti SC Regular" panose="02010600040101010101" charset="-122"/>
                <a:cs typeface="Yuanti SC Regular" panose="02010600040101010101" charset="-122"/>
              </a:rPr>
              <a:t>stems, leaves and roots.</a:t>
            </a:r>
          </a:p>
          <a:p>
            <a:r>
              <a:rPr lang="zh-CN" altLang="en-US" sz="1600" dirty="0">
                <a:latin typeface="Yuanti SC Regular" panose="02010600040101010101" charset="-122"/>
                <a:ea typeface="Yuanti SC Regular" panose="02010600040101010101" charset="-122"/>
                <a:cs typeface="Yuanti SC Regular" panose="02010600040101010101" charset="-122"/>
              </a:rPr>
              <a:t>植物经常长得不一样，但也有一样的，</a:t>
            </a:r>
          </a:p>
          <a:p>
            <a:r>
              <a:rPr lang="zh-CN" altLang="en-US" sz="1600" dirty="0">
                <a:latin typeface="Yuanti SC Regular" panose="02010600040101010101" charset="-122"/>
                <a:ea typeface="Yuanti SC Regular" panose="02010600040101010101" charset="-122"/>
                <a:cs typeface="Yuanti SC Regular" panose="02010600040101010101" charset="-122"/>
              </a:rPr>
              <a:t>例如植物多数有花、树叶、根茎。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979295" y="4089400"/>
            <a:ext cx="2281555" cy="8140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latin typeface="Yuanti SC Regular" panose="02010600040101010101" charset="-122"/>
                <a:ea typeface="Yuanti SC Regular" panose="02010600040101010101" charset="-122"/>
                <a:cs typeface="Yuanti SC Regular" panose="02010600040101010101" charset="-122"/>
              </a:rPr>
              <a:t>Pl</a:t>
            </a:r>
            <a:r>
              <a:rPr lang="en-US" altLang="zh-CN" sz="1400">
                <a:latin typeface="Yuanti SC Regular" panose="02010600040101010101" charset="-122"/>
                <a:ea typeface="Yuanti SC Regular" panose="02010600040101010101" charset="-122"/>
                <a:cs typeface="Yuanti SC Regular" panose="02010600040101010101" charset="-122"/>
              </a:rPr>
              <a:t>a</a:t>
            </a:r>
            <a:r>
              <a:rPr lang="zh-CN" altLang="en-US" sz="1400">
                <a:latin typeface="Yuanti SC Regular" panose="02010600040101010101" charset="-122"/>
                <a:ea typeface="Yuanti SC Regular" panose="02010600040101010101" charset="-122"/>
                <a:cs typeface="Yuanti SC Regular" panose="02010600040101010101" charset="-122"/>
              </a:rPr>
              <a:t>nts can</a:t>
            </a:r>
            <a:r>
              <a:rPr lang="en-US" altLang="zh-CN" sz="1400">
                <a:latin typeface="Yuanti SC Regular" panose="02010600040101010101" charset="-122"/>
                <a:ea typeface="Yuanti SC Regular" panose="02010600040101010101" charset="-122"/>
                <a:cs typeface="Yuanti SC Regular" panose="02010600040101010101" charset="-122"/>
              </a:rPr>
              <a:t> </a:t>
            </a:r>
            <a:r>
              <a:rPr lang="zh-CN" altLang="en-US" sz="1400">
                <a:latin typeface="Yuanti SC Regular" panose="02010600040101010101" charset="-122"/>
                <a:ea typeface="Yuanti SC Regular" panose="02010600040101010101" charset="-122"/>
                <a:cs typeface="Yuanti SC Regular" panose="02010600040101010101" charset="-122"/>
              </a:rPr>
              <a:t>make their own food</a:t>
            </a:r>
            <a:r>
              <a:rPr lang="en-US" altLang="zh-CN" sz="1400">
                <a:latin typeface="Yuanti SC Regular" panose="02010600040101010101" charset="-122"/>
                <a:ea typeface="Yuanti SC Regular" panose="02010600040101010101" charset="-122"/>
                <a:cs typeface="Yuanti SC Regular" panose="02010600040101010101" charset="-122"/>
              </a:rPr>
              <a:t> </a:t>
            </a:r>
            <a:r>
              <a:rPr lang="zh-CN" altLang="en-US" sz="1400">
                <a:latin typeface="Yuanti SC Regular" panose="02010600040101010101" charset="-122"/>
                <a:ea typeface="Yuanti SC Regular" panose="02010600040101010101" charset="-122"/>
                <a:cs typeface="Yuanti SC Regular" panose="02010600040101010101" charset="-122"/>
              </a:rPr>
              <a:t>using sunlight!</a:t>
            </a:r>
          </a:p>
          <a:p>
            <a:pPr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latin typeface="Yuanti SC Regular" panose="02010600040101010101" charset="-122"/>
                <a:ea typeface="Yuanti SC Regular" panose="02010600040101010101" charset="-122"/>
                <a:cs typeface="Yuanti SC Regular" panose="02010600040101010101" charset="-122"/>
              </a:rPr>
              <a:t>植物自己从阳光得到食物！</a:t>
            </a:r>
            <a:endParaRPr lang="en-US" altLang="zh-CN" sz="1400">
              <a:latin typeface="Yuanti SC Regular" panose="02010600040101010101" charset="-122"/>
              <a:ea typeface="Yuanti SC Regular" panose="02010600040101010101" charset="-122"/>
              <a:cs typeface="Yuanti SC Regular" panose="02010600040101010101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303520" y="3992880"/>
            <a:ext cx="6231890" cy="2676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3556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b="0" i="0" dirty="0">
                <a:solidFill>
                  <a:schemeClr val="accent4">
                    <a:lumMod val="50000"/>
                  </a:schemeClr>
                </a:solidFill>
                <a:latin typeface="Yuanti SC Regular" panose="02010600040101010101" charset="-122"/>
                <a:ea typeface="Yuanti SC Regular" panose="02010600040101010101" charset="-122"/>
                <a:cs typeface="Yuanti SC Regular" panose="02010600040101010101" charset="-122"/>
              </a:rPr>
              <a:t>植物估计现存大约有</a:t>
            </a:r>
            <a:r>
              <a:rPr lang="en-US" altLang="zh-CN" sz="1600" b="0" i="0" dirty="0">
                <a:solidFill>
                  <a:schemeClr val="accent4">
                    <a:lumMod val="50000"/>
                  </a:schemeClr>
                </a:solidFill>
                <a:latin typeface="Yuanti SC Regular" panose="02010600040101010101" charset="-122"/>
                <a:ea typeface="Yuanti SC Regular" panose="02010600040101010101" charset="-122"/>
                <a:cs typeface="Yuanti SC Regular" panose="02010600040101010101" charset="-122"/>
              </a:rPr>
              <a:t>350 000</a:t>
            </a:r>
            <a:r>
              <a:rPr lang="zh-CN" altLang="en-US" sz="1600" b="0" i="0" dirty="0">
                <a:solidFill>
                  <a:schemeClr val="accent4">
                    <a:lumMod val="50000"/>
                  </a:schemeClr>
                </a:solidFill>
                <a:latin typeface="Yuanti SC Regular" panose="02010600040101010101" charset="-122"/>
                <a:ea typeface="Yuanti SC Regular" panose="02010600040101010101" charset="-122"/>
                <a:cs typeface="Yuanti SC Regular" panose="02010600040101010101" charset="-122"/>
              </a:rPr>
              <a:t>个物种！</a:t>
            </a:r>
          </a:p>
          <a:p>
            <a:pPr marL="0" indent="3556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>
                <a:solidFill>
                  <a:schemeClr val="accent4">
                    <a:lumMod val="50000"/>
                  </a:schemeClr>
                </a:solidFill>
                <a:latin typeface="Yuanti SC Regular" panose="02010600040101010101" charset="-122"/>
                <a:ea typeface="Yuanti SC Regular" panose="02010600040101010101" charset="-122"/>
                <a:cs typeface="Yuanti SC Regular" panose="02010600040101010101" charset="-122"/>
              </a:rPr>
              <a:t>There are about</a:t>
            </a:r>
            <a:r>
              <a:rPr lang="zh-CN" altLang="en-US" sz="1600" b="0" i="0" dirty="0">
                <a:solidFill>
                  <a:schemeClr val="accent4">
                    <a:lumMod val="50000"/>
                  </a:schemeClr>
                </a:solidFill>
                <a:latin typeface="Yuanti SC Regular" panose="02010600040101010101" charset="-122"/>
                <a:ea typeface="Yuanti SC Regular" panose="02010600040101010101" charset="-122"/>
                <a:cs typeface="Yuanti SC Regular" panose="02010600040101010101" charset="-122"/>
              </a:rPr>
              <a:t> 350,000 species of plants in existence</a:t>
            </a:r>
            <a:r>
              <a:rPr lang="en-US" altLang="zh-CN" sz="1600" b="0" i="0" dirty="0">
                <a:solidFill>
                  <a:schemeClr val="accent4">
                    <a:lumMod val="50000"/>
                  </a:schemeClr>
                </a:solidFill>
                <a:latin typeface="Yuanti SC Regular" panose="02010600040101010101" charset="-122"/>
                <a:ea typeface="Yuanti SC Regular" panose="02010600040101010101" charset="-122"/>
                <a:cs typeface="Yuanti SC Regular" panose="02010600040101010101" charset="-122"/>
              </a:rPr>
              <a:t>!</a:t>
            </a:r>
            <a:endParaRPr lang="zh-CN" altLang="en-US" sz="1600" b="0" i="0" dirty="0">
              <a:solidFill>
                <a:schemeClr val="accent4">
                  <a:lumMod val="50000"/>
                </a:schemeClr>
              </a:solidFill>
              <a:latin typeface="Yuanti SC Regular" panose="02010600040101010101" charset="-122"/>
              <a:ea typeface="Yuanti SC Regular" panose="02010600040101010101" charset="-122"/>
              <a:cs typeface="Yuanti SC Regular" panose="02010600040101010101" charset="-122"/>
            </a:endParaRPr>
          </a:p>
          <a:p>
            <a:pPr marL="0" indent="3556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b="0" i="0" dirty="0">
                <a:solidFill>
                  <a:schemeClr val="accent4">
                    <a:lumMod val="50000"/>
                  </a:schemeClr>
                </a:solidFill>
                <a:latin typeface="Yuanti SC Regular" panose="02010600040101010101" charset="-122"/>
                <a:ea typeface="Yuanti SC Regular" panose="02010600040101010101" charset="-122"/>
                <a:cs typeface="Yuanti SC Regular" panose="02010600040101010101" charset="-122"/>
              </a:rPr>
              <a:t>包括维持土地健康的树木、食用的蔬菜、观赏的花卉、制作药物的药草、生活中使用的木头和棉花，等等，其实都是植物。</a:t>
            </a:r>
          </a:p>
          <a:p>
            <a:pPr marL="0" indent="3556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b="0" i="0" dirty="0">
                <a:solidFill>
                  <a:schemeClr val="accent4">
                    <a:lumMod val="50000"/>
                  </a:schemeClr>
                </a:solidFill>
                <a:latin typeface="Yuanti SC Regular" panose="02010600040101010101" charset="-122"/>
                <a:ea typeface="Yuanti SC Regular" panose="02010600040101010101" charset="-122"/>
                <a:cs typeface="Yuanti SC Regular" panose="02010600040101010101" charset="-122"/>
              </a:rPr>
              <a:t>Trees that maintain the health of the land, edible vegetables, ornamental flowers, herbs for making medicines, wood and cotton used in daily life</a:t>
            </a:r>
            <a:r>
              <a:rPr lang="en-US" altLang="zh-CN" sz="1600" b="0" i="0" dirty="0">
                <a:solidFill>
                  <a:schemeClr val="accent4">
                    <a:lumMod val="50000"/>
                  </a:schemeClr>
                </a:solidFill>
                <a:latin typeface="Yuanti SC Regular" panose="02010600040101010101" charset="-122"/>
                <a:ea typeface="Yuanti SC Regular" panose="02010600040101010101" charset="-122"/>
                <a:cs typeface="Yuanti SC Regular" panose="02010600040101010101" charset="-122"/>
              </a:rPr>
              <a:t>, </a:t>
            </a:r>
            <a:r>
              <a:rPr lang="en-US" altLang="zh-CN" sz="1600" b="0" i="0" dirty="0" err="1">
                <a:solidFill>
                  <a:schemeClr val="accent4">
                    <a:lumMod val="50000"/>
                  </a:schemeClr>
                </a:solidFill>
                <a:latin typeface="Yuanti SC Regular" panose="02010600040101010101" charset="-122"/>
                <a:ea typeface="Yuanti SC Regular" panose="02010600040101010101" charset="-122"/>
                <a:cs typeface="Yuanti SC Regular" panose="02010600040101010101" charset="-122"/>
              </a:rPr>
              <a:t>etc</a:t>
            </a:r>
            <a:r>
              <a:rPr lang="en-US" altLang="zh-CN" sz="1600" dirty="0">
                <a:solidFill>
                  <a:schemeClr val="accent4">
                    <a:lumMod val="50000"/>
                  </a:schemeClr>
                </a:solidFill>
                <a:latin typeface="Yuanti SC Regular" panose="02010600040101010101" charset="-122"/>
                <a:ea typeface="Yuanti SC Regular" panose="02010600040101010101" charset="-122"/>
                <a:cs typeface="Yuanti SC Regular" panose="02010600040101010101" charset="-122"/>
              </a:rPr>
              <a:t>, </a:t>
            </a:r>
            <a:r>
              <a:rPr lang="zh-CN" altLang="en-US" sz="1600" b="0" i="0" dirty="0">
                <a:solidFill>
                  <a:schemeClr val="accent4">
                    <a:lumMod val="50000"/>
                  </a:schemeClr>
                </a:solidFill>
                <a:latin typeface="Yuanti SC Regular" panose="02010600040101010101" charset="-122"/>
                <a:ea typeface="Yuanti SC Regular" panose="02010600040101010101" charset="-122"/>
                <a:cs typeface="Yuanti SC Regular" panose="02010600040101010101" charset="-122"/>
              </a:rPr>
              <a:t>are actually all plants.</a:t>
            </a:r>
          </a:p>
        </p:txBody>
      </p:sp>
      <p:pic>
        <p:nvPicPr>
          <p:cNvPr id="6" name="图片 5" descr="/Users/chenxinxin/Library/Containers/com.kingsoft.wpsoffice.mac/Data/tmp/photoeditapp/20241021101107/temp.pngte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720"/>
            <a:ext cx="4836795" cy="676719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 rot="20280000">
            <a:off x="131445" y="2586355"/>
            <a:ext cx="40640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/>
              <a:t>Garden</a:t>
            </a:r>
          </a:p>
        </p:txBody>
      </p:sp>
      <p:pic>
        <p:nvPicPr>
          <p:cNvPr id="11" name="图片 10" descr="/Users/chenxinxin/Library/Containers/com.kingsoft.wpsoffice.mac/Data/tmp/photoeditapp/20241021102528/temp.pngte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836795" y="-64135"/>
            <a:ext cx="3409315" cy="4181475"/>
          </a:xfrm>
          <a:prstGeom prst="rect">
            <a:avLst/>
          </a:prstGeom>
        </p:spPr>
      </p:pic>
      <p:pic>
        <p:nvPicPr>
          <p:cNvPr id="12" name="图片 11" descr="/Users/chenxinxin/Library/Containers/com.kingsoft.wpsoffice.mac/Data/tmp/photoeditapp/20241021102903/temp.pngtemp"/>
          <p:cNvPicPr>
            <a:picLocks noChangeAspect="1"/>
          </p:cNvPicPr>
          <p:nvPr/>
        </p:nvPicPr>
        <p:blipFill>
          <a:blip r:embed="rId5"/>
          <a:srcRect t="1661" b="5159"/>
          <a:stretch>
            <a:fillRect/>
          </a:stretch>
        </p:blipFill>
        <p:spPr>
          <a:xfrm>
            <a:off x="8166100" y="297815"/>
            <a:ext cx="3711575" cy="345821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635" y="-635"/>
            <a:ext cx="12192635" cy="685863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4129405" y="5253355"/>
            <a:ext cx="2077720" cy="1176020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60000"/>
                    <a:lumOff val="40000"/>
                  </a:schemeClr>
                </a:solidFill>
              </a14:hiddenFill>
            </a:ext>
          </a:extLst>
        </p:spPr>
        <p:txBody>
          <a:bodyPr wrap="square" rtlCol="0">
            <a:noAutofit/>
          </a:bodyPr>
          <a:lstStyle/>
          <a:p>
            <a:r>
              <a:rPr lang="zh-CN" altLang="en-US" sz="8000" b="1">
                <a:solidFill>
                  <a:schemeClr val="accent4">
                    <a:lumMod val="75000"/>
                  </a:schemeClr>
                </a:solidFill>
              </a:rPr>
              <a:t>？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9243695" y="502793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chemeClr val="tx1">
                    <a:lumMod val="65000"/>
                    <a:lumOff val="35000"/>
                  </a:schemeClr>
                </a:solidFill>
              </a:rPr>
              <a:t>- - - - - - - ROOT</a:t>
            </a:r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5046345" y="5621655"/>
            <a:ext cx="4064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>
                <a:solidFill>
                  <a:schemeClr val="accent4">
                    <a:lumMod val="50000"/>
                  </a:schemeClr>
                </a:solidFill>
                <a:latin typeface="Yuanti SC Regular" panose="02010600040101010101" charset="-122"/>
                <a:ea typeface="Yuanti SC Regular" panose="02010600040101010101" charset="-122"/>
                <a:cs typeface="Yuanti SC Regular" panose="02010600040101010101" charset="-122"/>
              </a:rPr>
              <a:t>SEED</a:t>
            </a:r>
            <a:endParaRPr lang="zh-CN" altLang="en-US" b="1">
              <a:solidFill>
                <a:schemeClr val="accent4">
                  <a:lumMod val="50000"/>
                </a:schemeClr>
              </a:solidFill>
              <a:latin typeface="Yuanti SC Regular" panose="02010600040101010101" charset="-122"/>
              <a:ea typeface="Yuanti SC Regular" panose="02010600040101010101" charset="-122"/>
              <a:cs typeface="Yuanti SC Regular" panose="02010600040101010101" charset="-122"/>
            </a:endParaRPr>
          </a:p>
          <a:p>
            <a:r>
              <a:rPr lang="zh-CN" altLang="en-US" b="1">
                <a:solidFill>
                  <a:schemeClr val="accent4">
                    <a:lumMod val="50000"/>
                  </a:schemeClr>
                </a:solidFill>
                <a:latin typeface="Yuanti SC Regular" panose="02010600040101010101" charset="-122"/>
                <a:ea typeface="Yuanti SC Regular" panose="02010600040101010101" charset="-122"/>
                <a:cs typeface="Yuanti SC Regular" panose="02010600040101010101" charset="-122"/>
              </a:rPr>
              <a:t>种子</a:t>
            </a: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10956290" y="1689735"/>
            <a:ext cx="406400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>
                <a:solidFill>
                  <a:schemeClr val="tx1">
                    <a:lumMod val="50000"/>
                    <a:lumOff val="50000"/>
                  </a:schemeClr>
                </a:solidFill>
              </a:rPr>
              <a:t>/FRUIT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-635" y="0"/>
            <a:ext cx="696849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b="1">
                <a:solidFill>
                  <a:schemeClr val="bg1"/>
                </a:solidFill>
                <a:latin typeface="Yuanti SC Bold" panose="02010600040101010101" charset="-122"/>
                <a:ea typeface="Yuanti SC Bold" panose="02010600040101010101" charset="-122"/>
                <a:cs typeface="Yuanti SC Bold" panose="02010600040101010101" charset="-122"/>
              </a:rPr>
              <a:t>The six major organs of plants</a:t>
            </a:r>
          </a:p>
          <a:p>
            <a:pPr>
              <a:lnSpc>
                <a:spcPct val="150000"/>
              </a:lnSpc>
            </a:pPr>
            <a:r>
              <a:rPr lang="en-US" altLang="zh-CN" sz="3600" b="1">
                <a:solidFill>
                  <a:schemeClr val="bg1"/>
                </a:solidFill>
                <a:latin typeface="Yuanti SC Bold" panose="02010600040101010101" charset="-122"/>
                <a:ea typeface="Yuanti SC Bold" panose="02010600040101010101" charset="-122"/>
                <a:cs typeface="Yuanti SC Bold" panose="02010600040101010101" charset="-122"/>
              </a:rPr>
              <a:t>植物的六大器官</a:t>
            </a:r>
          </a:p>
        </p:txBody>
      </p:sp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6306820" y="99695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Yuanti SC Regular" panose="02010600040101010101" charset="-122"/>
                <a:ea typeface="Yuanti SC Regular" panose="02010600040101010101" charset="-122"/>
              </a:rPr>
              <a:t>叶子</a:t>
            </a:r>
          </a:p>
        </p:txBody>
      </p:sp>
      <p:sp>
        <p:nvSpPr>
          <p:cNvPr id="9" name="文本框 8"/>
          <p:cNvSpPr txBox="1"/>
          <p:nvPr>
            <p:custDataLst>
              <p:tags r:id="rId4"/>
            </p:custDataLst>
          </p:nvPr>
        </p:nvSpPr>
        <p:spPr>
          <a:xfrm>
            <a:off x="10600055" y="525335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Yuanti SC Regular" panose="02010600040101010101" charset="-122"/>
                <a:ea typeface="Yuanti SC Regular" panose="02010600040101010101" charset="-122"/>
              </a:rPr>
              <a:t>根</a:t>
            </a:r>
          </a:p>
        </p:txBody>
      </p:sp>
      <p:sp>
        <p:nvSpPr>
          <p:cNvPr id="10" name="文本框 9"/>
          <p:cNvSpPr txBox="1"/>
          <p:nvPr>
            <p:custDataLst>
              <p:tags r:id="rId5"/>
            </p:custDataLst>
          </p:nvPr>
        </p:nvSpPr>
        <p:spPr>
          <a:xfrm>
            <a:off x="6536055" y="282956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Yuanti SC Regular" panose="02010600040101010101" charset="-122"/>
                <a:ea typeface="Yuanti SC Regular" panose="02010600040101010101" charset="-122"/>
              </a:rPr>
              <a:t>茎</a:t>
            </a:r>
          </a:p>
        </p:txBody>
      </p:sp>
      <p:sp>
        <p:nvSpPr>
          <p:cNvPr id="11" name="文本框 10"/>
          <p:cNvSpPr txBox="1"/>
          <p:nvPr>
            <p:custDataLst>
              <p:tags r:id="rId6"/>
            </p:custDataLst>
          </p:nvPr>
        </p:nvSpPr>
        <p:spPr>
          <a:xfrm>
            <a:off x="5179695" y="147828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Yuanti SC Regular" panose="02010600040101010101" charset="-122"/>
                <a:ea typeface="Yuanti SC Regular" panose="02010600040101010101" charset="-122"/>
              </a:rPr>
              <a:t>花</a:t>
            </a:r>
          </a:p>
        </p:txBody>
      </p:sp>
      <p:sp>
        <p:nvSpPr>
          <p:cNvPr id="12" name="文本框 11"/>
          <p:cNvSpPr txBox="1"/>
          <p:nvPr>
            <p:custDataLst>
              <p:tags r:id="rId7"/>
            </p:custDataLst>
          </p:nvPr>
        </p:nvSpPr>
        <p:spPr>
          <a:xfrm>
            <a:off x="10754360" y="193357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Yuanti SC Regular" panose="02010600040101010101" charset="-122"/>
                <a:ea typeface="Yuanti SC Regular" panose="02010600040101010101" charset="-122"/>
              </a:rPr>
              <a:t>芽、果子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DU0YTE2MGFlNzdjNWIyODc4NjA0Y2Y3ZDAzMThhOTY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宋体"/>
        <a:ea typeface=""/>
        <a:cs typeface=""/>
        <a:font script="Jpan" typeface="游ゴシック Light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宋体"/>
        <a:ea typeface=""/>
        <a:cs typeface=""/>
        <a:font script="Jpan" typeface="游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270</Words>
  <Application>Microsoft Macintosh PowerPoint</Application>
  <PresentationFormat>Widescreen</PresentationFormat>
  <Paragraphs>46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黑体</vt:lpstr>
      <vt:lpstr>宋体</vt:lpstr>
      <vt:lpstr>Yuanti SC Bold</vt:lpstr>
      <vt:lpstr>Yuanti SC Regular</vt:lpstr>
      <vt:lpstr>Arial</vt:lpstr>
      <vt:lpstr>Calibri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Dan Laspina</cp:lastModifiedBy>
  <cp:revision>19</cp:revision>
  <dcterms:created xsi:type="dcterms:W3CDTF">2024-10-21T03:29:51Z</dcterms:created>
  <dcterms:modified xsi:type="dcterms:W3CDTF">2024-11-11T02:42:21Z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2052-6.11.0.8885</vt:lpwstr>
  </property>
  <property fmtid="{D5CDD505-2E9C-101B-9397-08002B2CF9AE}" pid="3" name="ICV">
    <vt:lpwstr>FD1BDA5BFC2C9466712B15674F1E7783_41</vt:lpwstr>
  </property>
</Properties>
</file>