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9"/>
  </p:notesMasterIdLst>
  <p:sldIdLst>
    <p:sldId id="273" r:id="rId2"/>
    <p:sldId id="288" r:id="rId3"/>
    <p:sldId id="272" r:id="rId4"/>
    <p:sldId id="263" r:id="rId5"/>
    <p:sldId id="286" r:id="rId6"/>
    <p:sldId id="285" r:id="rId7"/>
    <p:sldId id="287" r:id="rId8"/>
    <p:sldId id="276" r:id="rId9"/>
    <p:sldId id="277" r:id="rId10"/>
    <p:sldId id="275" r:id="rId11"/>
    <p:sldId id="278" r:id="rId12"/>
    <p:sldId id="279" r:id="rId13"/>
    <p:sldId id="280" r:id="rId14"/>
    <p:sldId id="281" r:id="rId15"/>
    <p:sldId id="282" r:id="rId16"/>
    <p:sldId id="28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2D115E-C65B-46E1-85F1-0905AEAE786B}" v="1" dt="2020-07-16T09:35:53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964" autoAdjust="0"/>
  </p:normalViewPr>
  <p:slideViewPr>
    <p:cSldViewPr snapToGrid="0" showGuides="1">
      <p:cViewPr varScale="1">
        <p:scale>
          <a:sx n="81" d="100"/>
          <a:sy n="81" d="100"/>
        </p:scale>
        <p:origin x="1716" y="7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D0853804-C664-46F0-9032-A77DEE4E3496}"/>
    <pc:docChg chg="custSel addSld modSld">
      <pc:chgData name="moath momani" userId="720708e143949568" providerId="LiveId" clId="{D0853804-C664-46F0-9032-A77DEE4E3496}" dt="2020-06-11T04:51:31.348" v="155" actId="20577"/>
      <pc:docMkLst>
        <pc:docMk/>
      </pc:docMkLst>
      <pc:sldChg chg="new modNotesTx">
        <pc:chgData name="moath momani" userId="720708e143949568" providerId="LiveId" clId="{D0853804-C664-46F0-9032-A77DEE4E3496}" dt="2020-06-11T04:51:31.348" v="155" actId="20577"/>
        <pc:sldMkLst>
          <pc:docMk/>
          <pc:sldMk cId="2553225712" sldId="288"/>
        </pc:sldMkLst>
      </pc:sldChg>
    </pc:docChg>
  </pc:docChgLst>
  <pc:docChgLst>
    <pc:chgData name="moath momani" userId="720708e143949568" providerId="LiveId" clId="{D4130D47-8BE1-4D22-9A68-1EEEDFA14F5C}"/>
    <pc:docChg chg="undo custSel addSld delSld modSld">
      <pc:chgData name="moath momani" userId="720708e143949568" providerId="LiveId" clId="{D4130D47-8BE1-4D22-9A68-1EEEDFA14F5C}" dt="2020-04-14T07:16:37.106" v="1223" actId="113"/>
      <pc:docMkLst>
        <pc:docMk/>
      </pc:docMkLst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663903155" sldId="258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3507875137" sldId="260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805206234" sldId="261"/>
        </pc:sldMkLst>
      </pc:sldChg>
      <pc:sldChg chg="delSp modSp modNotesTx">
        <pc:chgData name="moath momani" userId="720708e143949568" providerId="LiveId" clId="{D4130D47-8BE1-4D22-9A68-1EEEDFA14F5C}" dt="2020-04-14T07:16:37.106" v="1223" actId="113"/>
        <pc:sldMkLst>
          <pc:docMk/>
          <pc:sldMk cId="1521942773" sldId="263"/>
        </pc:sldMkLst>
        <pc:spChg chg="mod">
          <ac:chgData name="moath momani" userId="720708e143949568" providerId="LiveId" clId="{D4130D47-8BE1-4D22-9A68-1EEEDFA14F5C}" dt="2020-04-09T11:18:21.657" v="633" actId="1076"/>
          <ac:spMkLst>
            <pc:docMk/>
            <pc:sldMk cId="1521942773" sldId="263"/>
            <ac:spMk id="2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5.595" v="254" actId="478"/>
          <ac:spMkLst>
            <pc:docMk/>
            <pc:sldMk cId="1521942773" sldId="263"/>
            <ac:spMk id="4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6.984" v="255" actId="478"/>
          <ac:spMkLst>
            <pc:docMk/>
            <pc:sldMk cId="1521942773" sldId="263"/>
            <ac:spMk id="5" creationId="{00000000-0000-0000-0000-000000000000}"/>
          </ac:spMkLst>
        </pc:spChg>
      </pc:sldChg>
      <pc:sldChg chg="delSp modSp del">
        <pc:chgData name="moath momani" userId="720708e143949568" providerId="LiveId" clId="{D4130D47-8BE1-4D22-9A68-1EEEDFA14F5C}" dt="2020-04-09T11:07:08.873" v="591" actId="47"/>
        <pc:sldMkLst>
          <pc:docMk/>
          <pc:sldMk cId="2036179745" sldId="264"/>
        </pc:sldMkLst>
        <pc:spChg chg="del mod">
          <ac:chgData name="moath momani" userId="720708e143949568" providerId="LiveId" clId="{D4130D47-8BE1-4D22-9A68-1EEEDFA14F5C}" dt="2020-04-09T10:28:32.574" v="590" actId="478"/>
          <ac:spMkLst>
            <pc:docMk/>
            <pc:sldMk cId="2036179745" sldId="264"/>
            <ac:spMk id="2" creationId="{00000000-0000-0000-0000-000000000000}"/>
          </ac:spMkLst>
        </pc:spChg>
        <pc:spChg chg="mod">
          <ac:chgData name="moath momani" userId="720708e143949568" providerId="LiveId" clId="{D4130D47-8BE1-4D22-9A68-1EEEDFA14F5C}" dt="2020-04-09T10:26:10.131" v="577" actId="1076"/>
          <ac:spMkLst>
            <pc:docMk/>
            <pc:sldMk cId="2036179745" sldId="264"/>
            <ac:spMk id="9" creationId="{00000000-0000-0000-0000-000000000000}"/>
          </ac:spMkLst>
        </pc:spChg>
        <pc:picChg chg="del">
          <ac:chgData name="moath momani" userId="720708e143949568" providerId="LiveId" clId="{D4130D47-8BE1-4D22-9A68-1EEEDFA14F5C}" dt="2020-04-09T10:25:41.804" v="576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9020196" sldId="267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3716925" sldId="268"/>
        </pc:sldMkLst>
      </pc:sldChg>
      <pc:sldChg chg="addSp delSp modSp modNotesTx">
        <pc:chgData name="moath momani" userId="720708e143949568" providerId="LiveId" clId="{D4130D47-8BE1-4D22-9A68-1EEEDFA14F5C}" dt="2020-04-14T07:13:07.199" v="1222" actId="20577"/>
        <pc:sldMkLst>
          <pc:docMk/>
          <pc:sldMk cId="211947262" sldId="272"/>
        </pc:sldMkLst>
        <pc:spChg chg="del">
          <ac:chgData name="moath momani" userId="720708e143949568" providerId="LiveId" clId="{D4130D47-8BE1-4D22-9A68-1EEEDFA14F5C}" dt="2020-04-09T09:46:59.976" v="5" actId="478"/>
          <ac:spMkLst>
            <pc:docMk/>
            <pc:sldMk cId="211947262" sldId="272"/>
            <ac:spMk id="2" creationId="{82A73F36-23C2-41E0-85A1-1D67C11FA5BB}"/>
          </ac:spMkLst>
        </pc:spChg>
        <pc:spChg chg="del mod">
          <ac:chgData name="moath momani" userId="720708e143949568" providerId="LiveId" clId="{D4130D47-8BE1-4D22-9A68-1EEEDFA14F5C}" dt="2020-04-09T09:46:58.742" v="4" actId="478"/>
          <ac:spMkLst>
            <pc:docMk/>
            <pc:sldMk cId="211947262" sldId="272"/>
            <ac:spMk id="4" creationId="{00000000-0000-0000-0000-000000000000}"/>
          </ac:spMkLst>
        </pc:spChg>
        <pc:picChg chg="del">
          <ac:chgData name="moath momani" userId="720708e143949568" providerId="LiveId" clId="{D4130D47-8BE1-4D22-9A68-1EEEDFA14F5C}" dt="2020-04-09T09:46:55.491" v="0" actId="478"/>
          <ac:picMkLst>
            <pc:docMk/>
            <pc:sldMk cId="211947262" sldId="272"/>
            <ac:picMk id="3" creationId="{00000000-0000-0000-0000-000000000000}"/>
          </ac:picMkLst>
        </pc:picChg>
        <pc:picChg chg="del mod">
          <ac:chgData name="moath momani" userId="720708e143949568" providerId="LiveId" clId="{D4130D47-8BE1-4D22-9A68-1EEEDFA14F5C}" dt="2020-04-09T09:46:55.998" v="2" actId="478"/>
          <ac:picMkLst>
            <pc:docMk/>
            <pc:sldMk cId="211947262" sldId="272"/>
            <ac:picMk id="7" creationId="{00000000-0000-0000-0000-000000000000}"/>
          </ac:picMkLst>
        </pc:picChg>
        <pc:picChg chg="add mod">
          <ac:chgData name="moath momani" userId="720708e143949568" providerId="LiveId" clId="{D4130D47-8BE1-4D22-9A68-1EEEDFA14F5C}" dt="2020-04-09T11:11:33.770" v="631" actId="1076"/>
          <ac:picMkLst>
            <pc:docMk/>
            <pc:sldMk cId="211947262" sldId="272"/>
            <ac:picMk id="14" creationId="{862DA486-063A-4767-9E2B-FEDE96738C97}"/>
          </ac:picMkLst>
        </pc:picChg>
      </pc:sldChg>
      <pc:sldChg chg="modSp modNotesTx">
        <pc:chgData name="moath momani" userId="720708e143949568" providerId="LiveId" clId="{D4130D47-8BE1-4D22-9A68-1EEEDFA14F5C}" dt="2020-04-10T09:23:09.639" v="951" actId="20577"/>
        <pc:sldMkLst>
          <pc:docMk/>
          <pc:sldMk cId="911208218" sldId="273"/>
        </pc:sldMkLst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14" creationId="{00000000-0000-0000-0000-000000000000}"/>
          </ac:spMkLst>
        </pc:spChg>
        <pc:grpChg chg="mod">
          <ac:chgData name="moath momani" userId="720708e143949568" providerId="LiveId" clId="{D4130D47-8BE1-4D22-9A68-1EEEDFA14F5C}" dt="2020-04-10T09:07:42.865" v="915" actId="14100"/>
          <ac:grpSpMkLst>
            <pc:docMk/>
            <pc:sldMk cId="911208218" sldId="273"/>
            <ac:grpSpMk id="8" creationId="{00000000-0000-0000-0000-000000000000}"/>
          </ac:grpSpMkLst>
        </pc:grpChg>
      </pc:sldChg>
      <pc:sldChg chg="modNotesTx">
        <pc:chgData name="moath momani" userId="720708e143949568" providerId="LiveId" clId="{D4130D47-8BE1-4D22-9A68-1EEEDFA14F5C}" dt="2020-04-10T10:30:21.642" v="1184" actId="20577"/>
        <pc:sldMkLst>
          <pc:docMk/>
          <pc:sldMk cId="1582608556" sldId="274"/>
        </pc:sldMkLst>
      </pc:sldChg>
      <pc:sldChg chg="addSp delSp modSp add modNotesTx">
        <pc:chgData name="moath momani" userId="720708e143949568" providerId="LiveId" clId="{D4130D47-8BE1-4D22-9A68-1EEEDFA14F5C}" dt="2020-04-09T11:32:20.306" v="707" actId="1076"/>
        <pc:sldMkLst>
          <pc:docMk/>
          <pc:sldMk cId="1823530429" sldId="275"/>
        </pc:sldMkLst>
        <pc:spChg chg="del">
          <ac:chgData name="moath momani" userId="720708e143949568" providerId="LiveId" clId="{D4130D47-8BE1-4D22-9A68-1EEEDFA14F5C}" dt="2020-04-09T11:08:02.257" v="593" actId="478"/>
          <ac:spMkLst>
            <pc:docMk/>
            <pc:sldMk cId="1823530429" sldId="275"/>
            <ac:spMk id="2" creationId="{00000000-0000-0000-0000-000000000000}"/>
          </ac:spMkLst>
        </pc:spChg>
        <pc:spChg chg="add mod">
          <ac:chgData name="moath momani" userId="720708e143949568" providerId="LiveId" clId="{D4130D47-8BE1-4D22-9A68-1EEEDFA14F5C}" dt="2020-04-09T11:32:15.745" v="706" actId="1076"/>
          <ac:spMkLst>
            <pc:docMk/>
            <pc:sldMk cId="1823530429" sldId="275"/>
            <ac:spMk id="4" creationId="{EEC70398-4A06-4447-A0A7-EEA136D8D03C}"/>
          </ac:spMkLst>
        </pc:spChg>
        <pc:spChg chg="add mod">
          <ac:chgData name="moath momani" userId="720708e143949568" providerId="LiveId" clId="{D4130D47-8BE1-4D22-9A68-1EEEDFA14F5C}" dt="2020-04-09T11:32:20.306" v="707" actId="1076"/>
          <ac:spMkLst>
            <pc:docMk/>
            <pc:sldMk cId="1823530429" sldId="275"/>
            <ac:spMk id="11" creationId="{3ABAC6EC-D464-4918-9CBB-EDA3E794AF29}"/>
          </ac:spMkLst>
        </pc:sp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4281662222" sldId="275"/>
        </pc:sldMkLst>
      </pc:sldChg>
      <pc:sldChg chg="add del">
        <pc:chgData name="moath momani" userId="720708e143949568" providerId="LiveId" clId="{D4130D47-8BE1-4D22-9A68-1EEEDFA14F5C}" dt="2020-04-09T11:58:10.059" v="709"/>
        <pc:sldMkLst>
          <pc:docMk/>
          <pc:sldMk cId="865942239" sldId="276"/>
        </pc:sldMkLst>
      </pc:sldChg>
      <pc:sldChg chg="addSp delSp modSp add del modNotesTx">
        <pc:chgData name="moath momani" userId="720708e143949568" providerId="LiveId" clId="{D4130D47-8BE1-4D22-9A68-1EEEDFA14F5C}" dt="2020-04-10T10:30:09.863" v="1183" actId="2696"/>
        <pc:sldMkLst>
          <pc:docMk/>
          <pc:sldMk cId="1579459516" sldId="276"/>
        </pc:sldMkLst>
        <pc:spChg chg="add del mod">
          <ac:chgData name="moath momani" userId="720708e143949568" providerId="LiveId" clId="{D4130D47-8BE1-4D22-9A68-1EEEDFA14F5C}" dt="2020-04-10T09:42:51.888" v="1105" actId="478"/>
          <ac:spMkLst>
            <pc:docMk/>
            <pc:sldMk cId="1579459516" sldId="276"/>
            <ac:spMk id="3" creationId="{E8FC6200-2658-4C06-8CC3-1F0A3B94F7AD}"/>
          </ac:spMkLst>
        </pc:spChg>
        <pc:spChg chg="del mod">
          <ac:chgData name="moath momani" userId="720708e143949568" providerId="LiveId" clId="{D4130D47-8BE1-4D22-9A68-1EEEDFA14F5C}" dt="2020-04-09T12:09:04.161" v="747" actId="478"/>
          <ac:spMkLst>
            <pc:docMk/>
            <pc:sldMk cId="1579459516" sldId="276"/>
            <ac:spMk id="4" creationId="{EEC70398-4A06-4447-A0A7-EEA136D8D03C}"/>
          </ac:spMkLst>
        </pc:spChg>
        <pc:spChg chg="mod">
          <ac:chgData name="moath momani" userId="720708e143949568" providerId="LiveId" clId="{D4130D47-8BE1-4D22-9A68-1EEEDFA14F5C}" dt="2020-04-10T09:43:57.385" v="1112" actId="2711"/>
          <ac:spMkLst>
            <pc:docMk/>
            <pc:sldMk cId="1579459516" sldId="276"/>
            <ac:spMk id="11" creationId="{3ABAC6EC-D464-4918-9CBB-EDA3E794AF29}"/>
          </ac:spMkLst>
        </pc:spChg>
        <pc:picChg chg="mod">
          <ac:chgData name="moath momani" userId="720708e143949568" providerId="LiveId" clId="{D4130D47-8BE1-4D22-9A68-1EEEDFA14F5C}" dt="2020-04-09T11:58:13.624" v="711" actId="1076"/>
          <ac:picMkLst>
            <pc:docMk/>
            <pc:sldMk cId="1579459516" sldId="276"/>
            <ac:picMk id="7" creationId="{00000000-0000-0000-0000-000000000000}"/>
          </ac:picMkLst>
        </pc:picChg>
      </pc:sldChg>
    </pc:docChg>
  </pc:docChgLst>
  <pc:docChgLst>
    <pc:chgData name="moath momani" userId="720708e143949568" providerId="LiveId" clId="{659395C0-5C40-497F-88E2-6E184D42F361}"/>
    <pc:docChg chg="modSld">
      <pc:chgData name="moath momani" userId="720708e143949568" providerId="LiveId" clId="{659395C0-5C40-497F-88E2-6E184D42F361}" dt="2020-06-23T05:04:24.762" v="32" actId="20577"/>
      <pc:docMkLst>
        <pc:docMk/>
      </pc:docMkLst>
      <pc:sldChg chg="modNotesTx">
        <pc:chgData name="moath momani" userId="720708e143949568" providerId="LiveId" clId="{659395C0-5C40-497F-88E2-6E184D42F361}" dt="2020-06-23T05:04:24.762" v="32" actId="20577"/>
        <pc:sldMkLst>
          <pc:docMk/>
          <pc:sldMk cId="1297800283" sldId="282"/>
        </pc:sldMkLst>
      </pc:sldChg>
    </pc:docChg>
  </pc:docChgLst>
  <pc:docChgLst>
    <pc:chgData name="moath momani" userId="720708e143949568" providerId="LiveId" clId="{A3DBFD55-BBBB-49E4-BD52-4BCB0125474F}"/>
    <pc:docChg chg="custSel modSld">
      <pc:chgData name="moath momani" userId="720708e143949568" providerId="LiveId" clId="{A3DBFD55-BBBB-49E4-BD52-4BCB0125474F}" dt="2020-06-23T04:52:35.368" v="165" actId="20577"/>
      <pc:docMkLst>
        <pc:docMk/>
      </pc:docMkLst>
      <pc:sldChg chg="modNotesTx">
        <pc:chgData name="moath momani" userId="720708e143949568" providerId="LiveId" clId="{A3DBFD55-BBBB-49E4-BD52-4BCB0125474F}" dt="2020-06-23T04:52:35.368" v="165" actId="20577"/>
        <pc:sldMkLst>
          <pc:docMk/>
          <pc:sldMk cId="911208218" sldId="273"/>
        </pc:sldMkLst>
      </pc:sldChg>
    </pc:docChg>
  </pc:docChgLst>
  <pc:docChgLst>
    <pc:chgData name="moath momani" userId="720708e143949568" providerId="LiveId" clId="{78F01B75-BBDE-4A5C-AC3F-8FE28283B93E}"/>
    <pc:docChg chg="custSel addSld modSld">
      <pc:chgData name="moath momani" userId="720708e143949568" providerId="LiveId" clId="{78F01B75-BBDE-4A5C-AC3F-8FE28283B93E}" dt="2020-04-03T12:29:47.533" v="63" actId="1035"/>
      <pc:docMkLst>
        <pc:docMk/>
      </pc:docMkLst>
      <pc:sldChg chg="addSp modSp">
        <pc:chgData name="moath momani" userId="720708e143949568" providerId="LiveId" clId="{78F01B75-BBDE-4A5C-AC3F-8FE28283B93E}" dt="2020-04-03T12:22:06.245" v="23" actId="1036"/>
        <pc:sldMkLst>
          <pc:docMk/>
          <pc:sldMk cId="211947262" sldId="272"/>
        </pc:sldMkLst>
        <pc:spChg chg="add mod">
          <ac:chgData name="moath momani" userId="720708e143949568" providerId="LiveId" clId="{78F01B75-BBDE-4A5C-AC3F-8FE28283B93E}" dt="2020-04-03T12:21:38.882" v="18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78F01B75-BBDE-4A5C-AC3F-8FE28283B93E}" dt="2020-04-03T12:21:11.284" v="5" actId="21"/>
          <ac:spMkLst>
            <pc:docMk/>
            <pc:sldMk cId="211947262" sldId="272"/>
            <ac:spMk id="4" creationId="{00000000-0000-0000-0000-000000000000}"/>
          </ac:spMkLst>
        </pc:spChg>
        <pc:picChg chg="mod">
          <ac:chgData name="moath momani" userId="720708e143949568" providerId="LiveId" clId="{78F01B75-BBDE-4A5C-AC3F-8FE28283B93E}" dt="2020-04-03T12:22:06.245" v="23" actId="1036"/>
          <ac:picMkLst>
            <pc:docMk/>
            <pc:sldMk cId="211947262" sldId="272"/>
            <ac:picMk id="7" creationId="{00000000-0000-0000-0000-000000000000}"/>
          </ac:picMkLst>
        </pc:picChg>
      </pc:sldChg>
      <pc:sldChg chg="addSp delSp modSp add">
        <pc:chgData name="moath momani" userId="720708e143949568" providerId="LiveId" clId="{78F01B75-BBDE-4A5C-AC3F-8FE28283B93E}" dt="2020-04-03T12:29:47.533" v="63" actId="1035"/>
        <pc:sldMkLst>
          <pc:docMk/>
          <pc:sldMk cId="4281662222" sldId="275"/>
        </pc:sldMkLst>
        <pc:spChg chg="del">
          <ac:chgData name="moath momani" userId="720708e143949568" providerId="LiveId" clId="{78F01B75-BBDE-4A5C-AC3F-8FE28283B93E}" dt="2020-04-03T12:28:33.838" v="25" actId="478"/>
          <ac:spMkLst>
            <pc:docMk/>
            <pc:sldMk cId="4281662222" sldId="275"/>
            <ac:spMk id="2" creationId="{01F6C4BA-7E09-403E-81CF-A293A18B27BB}"/>
          </ac:spMkLst>
        </pc:spChg>
        <pc:spChg chg="del">
          <ac:chgData name="moath momani" userId="720708e143949568" providerId="LiveId" clId="{78F01B75-BBDE-4A5C-AC3F-8FE28283B93E}" dt="2020-04-03T12:28:37.659" v="26"/>
          <ac:spMkLst>
            <pc:docMk/>
            <pc:sldMk cId="4281662222" sldId="275"/>
            <ac:spMk id="3" creationId="{9B1D382A-8B4E-4B25-8333-1257440ED296}"/>
          </ac:spMkLst>
        </pc:sp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6" creationId="{34925A31-542E-4E37-89EA-F40DF506CB1F}"/>
          </ac:picMkLst>
        </pc:pic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8" creationId="{CA83EDAF-4330-4A47-8A16-958B8CA7375B}"/>
          </ac:picMkLst>
        </pc:picChg>
      </pc:sldChg>
    </pc:docChg>
  </pc:docChgLst>
  <pc:docChgLst>
    <pc:chgData name="moath momani" userId="720708e143949568" providerId="LiveId" clId="{61486FB6-BAC3-49DB-AE44-8D86E070D10A}"/>
    <pc:docChg chg="addSld modSld">
      <pc:chgData name="moath momani" userId="720708e143949568" providerId="LiveId" clId="{61486FB6-BAC3-49DB-AE44-8D86E070D10A}" dt="2020-06-04T08:45:49.277" v="1" actId="20577"/>
      <pc:docMkLst>
        <pc:docMk/>
      </pc:docMkLst>
      <pc:sldChg chg="modSp add mod">
        <pc:chgData name="moath momani" userId="720708e143949568" providerId="LiveId" clId="{61486FB6-BAC3-49DB-AE44-8D86E070D10A}" dt="2020-06-04T08:45:49.277" v="1" actId="20577"/>
        <pc:sldMkLst>
          <pc:docMk/>
          <pc:sldMk cId="2820437346" sldId="284"/>
        </pc:sldMkLst>
        <pc:spChg chg="mod">
          <ac:chgData name="moath momani" userId="720708e143949568" providerId="LiveId" clId="{61486FB6-BAC3-49DB-AE44-8D86E070D10A}" dt="2020-06-04T08:45:49.277" v="1" actId="20577"/>
          <ac:spMkLst>
            <pc:docMk/>
            <pc:sldMk cId="2820437346" sldId="284"/>
            <ac:spMk id="12" creationId="{A912A799-DFAF-4666-824F-5E2CB12BA133}"/>
          </ac:spMkLst>
        </pc:spChg>
      </pc:sldChg>
    </pc:docChg>
  </pc:docChgLst>
  <pc:docChgLst>
    <pc:chgData name="moath momani" userId="720708e143949568" providerId="LiveId" clId="{4227A09D-2231-48E3-A4AA-68C352B46E21}"/>
    <pc:docChg chg="undo custSel modSld">
      <pc:chgData name="moath momani" userId="720708e143949568" providerId="LiveId" clId="{4227A09D-2231-48E3-A4AA-68C352B46E21}" dt="2020-06-14T10:51:50.927" v="4" actId="1076"/>
      <pc:docMkLst>
        <pc:docMk/>
      </pc:docMkLst>
      <pc:sldChg chg="modSp mod">
        <pc:chgData name="moath momani" userId="720708e143949568" providerId="LiveId" clId="{4227A09D-2231-48E3-A4AA-68C352B46E21}" dt="2020-06-14T10:51:50.927" v="4" actId="1076"/>
        <pc:sldMkLst>
          <pc:docMk/>
          <pc:sldMk cId="211947262" sldId="272"/>
        </pc:sldMkLst>
        <pc:picChg chg="mod">
          <ac:chgData name="moath momani" userId="720708e143949568" providerId="LiveId" clId="{4227A09D-2231-48E3-A4AA-68C352B46E21}" dt="2020-06-14T10:51:50.927" v="4" actId="1076"/>
          <ac:picMkLst>
            <pc:docMk/>
            <pc:sldMk cId="211947262" sldId="272"/>
            <ac:picMk id="17" creationId="{F009A234-6249-4A8E-8702-9700D56789FE}"/>
          </ac:picMkLst>
        </pc:picChg>
      </pc:sldChg>
      <pc:sldChg chg="modNotesTx">
        <pc:chgData name="moath momani" userId="720708e143949568" providerId="LiveId" clId="{4227A09D-2231-48E3-A4AA-68C352B46E21}" dt="2020-06-14T10:49:38.030" v="3" actId="20577"/>
        <pc:sldMkLst>
          <pc:docMk/>
          <pc:sldMk cId="2553225712" sldId="288"/>
        </pc:sldMkLst>
      </pc:sldChg>
    </pc:docChg>
  </pc:docChgLst>
  <pc:docChgLst>
    <pc:chgData name="moath momani" userId="720708e143949568" providerId="LiveId" clId="{FB6C5FEE-E6A1-4A04-8CF7-FCBB1877785A}"/>
    <pc:docChg chg="modSld">
      <pc:chgData name="moath momani" userId="720708e143949568" providerId="LiveId" clId="{FB6C5FEE-E6A1-4A04-8CF7-FCBB1877785A}" dt="2020-05-03T10:07:46.058" v="1" actId="14100"/>
      <pc:docMkLst>
        <pc:docMk/>
      </pc:docMkLst>
      <pc:sldChg chg="modSp mod">
        <pc:chgData name="moath momani" userId="720708e143949568" providerId="LiveId" clId="{FB6C5FEE-E6A1-4A04-8CF7-FCBB1877785A}" dt="2020-05-03T10:07:46.058" v="1" actId="14100"/>
        <pc:sldMkLst>
          <pc:docMk/>
          <pc:sldMk cId="211947262" sldId="272"/>
        </pc:sldMkLst>
        <pc:picChg chg="mod">
          <ac:chgData name="moath momani" userId="720708e143949568" providerId="LiveId" clId="{FB6C5FEE-E6A1-4A04-8CF7-FCBB1877785A}" dt="2020-05-03T10:07:46.058" v="1" actId="14100"/>
          <ac:picMkLst>
            <pc:docMk/>
            <pc:sldMk cId="211947262" sldId="272"/>
            <ac:picMk id="14" creationId="{862DA486-063A-4767-9E2B-FEDE96738C97}"/>
          </ac:picMkLst>
        </pc:picChg>
      </pc:sldChg>
    </pc:docChg>
  </pc:docChgLst>
  <pc:docChgLst>
    <pc:chgData name="moath momani" userId="720708e143949568" providerId="LiveId" clId="{8CEC49BD-7FA7-426A-8E54-47166C6A01F0}"/>
    <pc:docChg chg="undo custSel addSld delSld modSld">
      <pc:chgData name="moath momani" userId="720708e143949568" providerId="LiveId" clId="{8CEC49BD-7FA7-426A-8E54-47166C6A01F0}" dt="2020-06-10T06:28:27.244" v="1023" actId="20577"/>
      <pc:docMkLst>
        <pc:docMk/>
      </pc:docMkLst>
      <pc:sldChg chg="addSp delSp modSp mod modNotesTx">
        <pc:chgData name="moath momani" userId="720708e143949568" providerId="LiveId" clId="{8CEC49BD-7FA7-426A-8E54-47166C6A01F0}" dt="2020-06-10T06:07:26.406" v="859" actId="1038"/>
        <pc:sldMkLst>
          <pc:docMk/>
          <pc:sldMk cId="1521942773" sldId="263"/>
        </pc:sldMkLst>
        <pc:spChg chg="mod">
          <ac:chgData name="moath momani" userId="720708e143949568" providerId="LiveId" clId="{8CEC49BD-7FA7-426A-8E54-47166C6A01F0}" dt="2020-06-10T06:02:34.463" v="816" actId="14100"/>
          <ac:spMkLst>
            <pc:docMk/>
            <pc:sldMk cId="1521942773" sldId="263"/>
            <ac:spMk id="12" creationId="{56C9F447-8491-4972-8F43-3CA6A7633872}"/>
          </ac:spMkLst>
        </pc:spChg>
        <pc:picChg chg="add mod">
          <ac:chgData name="moath momani" userId="720708e143949568" providerId="LiveId" clId="{8CEC49BD-7FA7-426A-8E54-47166C6A01F0}" dt="2020-06-10T06:07:22.282" v="840" actId="1038"/>
          <ac:picMkLst>
            <pc:docMk/>
            <pc:sldMk cId="1521942773" sldId="263"/>
            <ac:picMk id="3" creationId="{790FD1EA-BC34-494A-BC44-9DC445A159BD}"/>
          </ac:picMkLst>
        </pc:picChg>
        <pc:picChg chg="mod">
          <ac:chgData name="moath momani" userId="720708e143949568" providerId="LiveId" clId="{8CEC49BD-7FA7-426A-8E54-47166C6A01F0}" dt="2020-06-10T05:29:51.580" v="110" actId="1036"/>
          <ac:picMkLst>
            <pc:docMk/>
            <pc:sldMk cId="1521942773" sldId="263"/>
            <ac:picMk id="7" creationId="{00000000-0000-0000-0000-000000000000}"/>
          </ac:picMkLst>
        </pc:picChg>
        <pc:picChg chg="del mod">
          <ac:chgData name="moath momani" userId="720708e143949568" providerId="LiveId" clId="{8CEC49BD-7FA7-426A-8E54-47166C6A01F0}" dt="2020-06-10T05:54:10.297" v="785" actId="478"/>
          <ac:picMkLst>
            <pc:docMk/>
            <pc:sldMk cId="1521942773" sldId="263"/>
            <ac:picMk id="13" creationId="{AA89C5DB-E508-4245-8F1C-D24CAD20509D}"/>
          </ac:picMkLst>
        </pc:picChg>
        <pc:picChg chg="mod">
          <ac:chgData name="moath momani" userId="720708e143949568" providerId="LiveId" clId="{8CEC49BD-7FA7-426A-8E54-47166C6A01F0}" dt="2020-06-10T06:07:26.406" v="859" actId="1038"/>
          <ac:picMkLst>
            <pc:docMk/>
            <pc:sldMk cId="1521942773" sldId="263"/>
            <ac:picMk id="14" creationId="{DE7F3728-8F9E-4173-A5EA-E5579E01A9E4}"/>
          </ac:picMkLst>
        </pc:picChg>
        <pc:picChg chg="add del mod">
          <ac:chgData name="moath momani" userId="720708e143949568" providerId="LiveId" clId="{8CEC49BD-7FA7-426A-8E54-47166C6A01F0}" dt="2020-06-10T06:03:19.271" v="821" actId="478"/>
          <ac:picMkLst>
            <pc:docMk/>
            <pc:sldMk cId="1521942773" sldId="263"/>
            <ac:picMk id="1026" creationId="{E4E6AD02-AF66-4711-A8B6-44403C5635D2}"/>
          </ac:picMkLst>
        </pc:picChg>
      </pc:sldChg>
      <pc:sldChg chg="modNotesTx">
        <pc:chgData name="moath momani" userId="720708e143949568" providerId="LiveId" clId="{8CEC49BD-7FA7-426A-8E54-47166C6A01F0}" dt="2020-06-10T06:28:27.244" v="1023" actId="20577"/>
        <pc:sldMkLst>
          <pc:docMk/>
          <pc:sldMk cId="1582608556" sldId="274"/>
        </pc:sldMkLst>
      </pc:sldChg>
      <pc:sldChg chg="modSp mod">
        <pc:chgData name="moath momani" userId="720708e143949568" providerId="LiveId" clId="{8CEC49BD-7FA7-426A-8E54-47166C6A01F0}" dt="2020-06-10T06:22:48.347" v="1022" actId="20577"/>
        <pc:sldMkLst>
          <pc:docMk/>
          <pc:sldMk cId="1823530429" sldId="275"/>
        </pc:sldMkLst>
        <pc:spChg chg="mod">
          <ac:chgData name="moath momani" userId="720708e143949568" providerId="LiveId" clId="{8CEC49BD-7FA7-426A-8E54-47166C6A01F0}" dt="2020-06-10T06:22:48.347" v="1022" actId="20577"/>
          <ac:spMkLst>
            <pc:docMk/>
            <pc:sldMk cId="1823530429" sldId="275"/>
            <ac:spMk id="23" creationId="{64E4F44F-014F-48DE-8C2C-25238AB81E27}"/>
          </ac:spMkLst>
        </pc:spChg>
        <pc:picChg chg="mod">
          <ac:chgData name="moath momani" userId="720708e143949568" providerId="LiveId" clId="{8CEC49BD-7FA7-426A-8E54-47166C6A01F0}" dt="2020-06-10T06:22:09.003" v="1018" actId="1076"/>
          <ac:picMkLst>
            <pc:docMk/>
            <pc:sldMk cId="1823530429" sldId="275"/>
            <ac:picMk id="22" creationId="{2F38CAFB-FD99-4288-9BBB-839EF3EC925C}"/>
          </ac:picMkLst>
        </pc:picChg>
      </pc:sldChg>
      <pc:sldChg chg="addSp modSp mod modNotesTx">
        <pc:chgData name="moath momani" userId="720708e143949568" providerId="LiveId" clId="{8CEC49BD-7FA7-426A-8E54-47166C6A01F0}" dt="2020-06-10T06:18:24.655" v="981" actId="1076"/>
        <pc:sldMkLst>
          <pc:docMk/>
          <pc:sldMk cId="532740098" sldId="276"/>
        </pc:sldMkLst>
        <pc:spChg chg="mod">
          <ac:chgData name="moath momani" userId="720708e143949568" providerId="LiveId" clId="{8CEC49BD-7FA7-426A-8E54-47166C6A01F0}" dt="2020-06-10T06:17:57.319" v="918" actId="1038"/>
          <ac:spMkLst>
            <pc:docMk/>
            <pc:sldMk cId="532740098" sldId="276"/>
            <ac:spMk id="16" creationId="{6D7B4DE1-D104-4EE0-8484-F27F31B81314}"/>
          </ac:spMkLst>
        </pc:spChg>
        <pc:spChg chg="mod">
          <ac:chgData name="moath momani" userId="720708e143949568" providerId="LiveId" clId="{8CEC49BD-7FA7-426A-8E54-47166C6A01F0}" dt="2020-06-10T06:18:15.723" v="979" actId="404"/>
          <ac:spMkLst>
            <pc:docMk/>
            <pc:sldMk cId="532740098" sldId="276"/>
            <ac:spMk id="17" creationId="{157AAB94-6065-4BBC-AA31-421757F92772}"/>
          </ac:spMkLst>
        </pc:spChg>
        <pc:picChg chg="add mod">
          <ac:chgData name="moath momani" userId="720708e143949568" providerId="LiveId" clId="{8CEC49BD-7FA7-426A-8E54-47166C6A01F0}" dt="2020-06-10T06:18:24.655" v="981" actId="1076"/>
          <ac:picMkLst>
            <pc:docMk/>
            <pc:sldMk cId="532740098" sldId="276"/>
            <ac:picMk id="2" creationId="{C13BFF21-A03B-4F1D-8803-B1365E692AA7}"/>
          </ac:picMkLst>
        </pc:picChg>
      </pc:sldChg>
      <pc:sldChg chg="del">
        <pc:chgData name="moath momani" userId="720708e143949568" providerId="LiveId" clId="{8CEC49BD-7FA7-426A-8E54-47166C6A01F0}" dt="2020-06-09T08:22:30.292" v="2" actId="47"/>
        <pc:sldMkLst>
          <pc:docMk/>
          <pc:sldMk cId="2820437346" sldId="284"/>
        </pc:sldMkLst>
      </pc:sldChg>
      <pc:sldChg chg="addSp delSp modSp add mod modNotesTx">
        <pc:chgData name="moath momani" userId="720708e143949568" providerId="LiveId" clId="{8CEC49BD-7FA7-426A-8E54-47166C6A01F0}" dt="2020-06-10T06:20:02.568" v="990" actId="1076"/>
        <pc:sldMkLst>
          <pc:docMk/>
          <pc:sldMk cId="1435258936" sldId="285"/>
        </pc:sldMkLst>
        <pc:spChg chg="add mod">
          <ac:chgData name="moath momani" userId="720708e143949568" providerId="LiveId" clId="{8CEC49BD-7FA7-426A-8E54-47166C6A01F0}" dt="2020-06-10T06:19:54.119" v="989" actId="1076"/>
          <ac:spMkLst>
            <pc:docMk/>
            <pc:sldMk cId="1435258936" sldId="285"/>
            <ac:spMk id="2" creationId="{BCB92C23-C5EF-4B93-9798-8423A3E3DDD5}"/>
          </ac:spMkLst>
        </pc:spChg>
        <pc:spChg chg="del mod">
          <ac:chgData name="moath momani" userId="720708e143949568" providerId="LiveId" clId="{8CEC49BD-7FA7-426A-8E54-47166C6A01F0}" dt="2020-06-10T05:33:52.704" v="201" actId="478"/>
          <ac:spMkLst>
            <pc:docMk/>
            <pc:sldMk cId="1435258936" sldId="285"/>
            <ac:spMk id="11" creationId="{61EF40B2-3902-4610-8F2B-7532FB9EDF9E}"/>
          </ac:spMkLst>
        </pc:spChg>
        <pc:spChg chg="mod">
          <ac:chgData name="moath momani" userId="720708e143949568" providerId="LiveId" clId="{8CEC49BD-7FA7-426A-8E54-47166C6A01F0}" dt="2020-06-10T06:20:02.568" v="990" actId="1076"/>
          <ac:spMkLst>
            <pc:docMk/>
            <pc:sldMk cId="1435258936" sldId="285"/>
            <ac:spMk id="12" creationId="{A912A799-DFAF-4666-824F-5E2CB12BA133}"/>
          </ac:spMkLst>
        </pc:spChg>
      </pc:sldChg>
      <pc:sldChg chg="add del">
        <pc:chgData name="moath momani" userId="720708e143949568" providerId="LiveId" clId="{8CEC49BD-7FA7-426A-8E54-47166C6A01F0}" dt="2020-06-09T05:35:29.783" v="1" actId="47"/>
        <pc:sldMkLst>
          <pc:docMk/>
          <pc:sldMk cId="660995948" sldId="286"/>
        </pc:sldMkLst>
      </pc:sldChg>
      <pc:sldChg chg="addSp delSp modSp new mod setBg setClrOvrMap modNotesTx">
        <pc:chgData name="moath momani" userId="720708e143949568" providerId="LiveId" clId="{8CEC49BD-7FA7-426A-8E54-47166C6A01F0}" dt="2020-06-10T05:41:23.373" v="634" actId="20577"/>
        <pc:sldMkLst>
          <pc:docMk/>
          <pc:sldMk cId="1450651492" sldId="286"/>
        </pc:sldMkLst>
        <pc:spChg chg="del mod">
          <ac:chgData name="moath momani" userId="720708e143949568" providerId="LiveId" clId="{8CEC49BD-7FA7-426A-8E54-47166C6A01F0}" dt="2020-06-10T05:30:31.183" v="113" actId="478"/>
          <ac:spMkLst>
            <pc:docMk/>
            <pc:sldMk cId="1450651492" sldId="286"/>
            <ac:spMk id="2" creationId="{30F66910-9EA9-46D5-87A3-1F4D2866815D}"/>
          </ac:spMkLst>
        </pc:spChg>
        <pc:spChg chg="del">
          <ac:chgData name="moath momani" userId="720708e143949568" providerId="LiveId" clId="{8CEC49BD-7FA7-426A-8E54-47166C6A01F0}" dt="2020-06-10T05:30:29.509" v="111" actId="478"/>
          <ac:spMkLst>
            <pc:docMk/>
            <pc:sldMk cId="1450651492" sldId="286"/>
            <ac:spMk id="3" creationId="{F5C9593B-C3EE-481E-9093-E2DAA0BC0A54}"/>
          </ac:spMkLst>
        </pc:spChg>
        <pc:picChg chg="add mod">
          <ac:chgData name="moath momani" userId="720708e143949568" providerId="LiveId" clId="{8CEC49BD-7FA7-426A-8E54-47166C6A01F0}" dt="2020-06-10T05:31:30.284" v="119" actId="26606"/>
          <ac:picMkLst>
            <pc:docMk/>
            <pc:sldMk cId="1450651492" sldId="286"/>
            <ac:picMk id="5" creationId="{D7434780-2FA8-413A-A770-7699E6DD8431}"/>
          </ac:picMkLst>
        </pc:picChg>
      </pc:sldChg>
    </pc:docChg>
  </pc:docChgLst>
  <pc:docChgLst>
    <pc:chgData name="moath momani" userId="720708e143949568" providerId="LiveId" clId="{05132EF9-9B71-450A-87DA-B8C099EAF6B2}"/>
    <pc:docChg chg="undo custSel mod addSld delSld modSld">
      <pc:chgData name="moath momani" userId="720708e143949568" providerId="LiveId" clId="{05132EF9-9B71-450A-87DA-B8C099EAF6B2}" dt="2020-06-11T06:22:36.894" v="320" actId="1076"/>
      <pc:docMkLst>
        <pc:docMk/>
      </pc:docMkLst>
      <pc:sldChg chg="modSp mod">
        <pc:chgData name="moath momani" userId="720708e143949568" providerId="LiveId" clId="{05132EF9-9B71-450A-87DA-B8C099EAF6B2}" dt="2020-06-11T06:22:36.894" v="320" actId="1076"/>
        <pc:sldMkLst>
          <pc:docMk/>
          <pc:sldMk cId="4093471636" sldId="283"/>
        </pc:sldMkLst>
        <pc:picChg chg="mod">
          <ac:chgData name="moath momani" userId="720708e143949568" providerId="LiveId" clId="{05132EF9-9B71-450A-87DA-B8C099EAF6B2}" dt="2020-06-11T06:22:36.894" v="320" actId="1076"/>
          <ac:picMkLst>
            <pc:docMk/>
            <pc:sldMk cId="4093471636" sldId="283"/>
            <ac:picMk id="5" creationId="{AA147313-2FF8-43AC-82F0-C56F4C5F5691}"/>
          </ac:picMkLst>
        </pc:picChg>
      </pc:sldChg>
      <pc:sldChg chg="addSp delSp modSp mod setBg modNotesTx">
        <pc:chgData name="moath momani" userId="720708e143949568" providerId="LiveId" clId="{05132EF9-9B71-450A-87DA-B8C099EAF6B2}" dt="2020-06-11T06:16:11.175" v="316" actId="478"/>
        <pc:sldMkLst>
          <pc:docMk/>
          <pc:sldMk cId="2553225712" sldId="288"/>
        </pc:sldMkLst>
        <pc:spChg chg="del">
          <ac:chgData name="moath momani" userId="720708e143949568" providerId="LiveId" clId="{05132EF9-9B71-450A-87DA-B8C099EAF6B2}" dt="2020-06-11T05:50:30.982" v="0" actId="478"/>
          <ac:spMkLst>
            <pc:docMk/>
            <pc:sldMk cId="2553225712" sldId="288"/>
            <ac:spMk id="2" creationId="{51D15C0F-6C50-4BEB-86FF-4B4982540E74}"/>
          </ac:spMkLst>
        </pc:spChg>
        <pc:spChg chg="del">
          <ac:chgData name="moath momani" userId="720708e143949568" providerId="LiveId" clId="{05132EF9-9B71-450A-87DA-B8C099EAF6B2}" dt="2020-06-11T05:50:32.031" v="1" actId="478"/>
          <ac:spMkLst>
            <pc:docMk/>
            <pc:sldMk cId="2553225712" sldId="288"/>
            <ac:spMk id="3" creationId="{777C91A2-915F-4F26-8C73-BFBBA66E03E5}"/>
          </ac:spMkLst>
        </pc:spChg>
        <pc:spChg chg="add mod">
          <ac:chgData name="moath momani" userId="720708e143949568" providerId="LiveId" clId="{05132EF9-9B71-450A-87DA-B8C099EAF6B2}" dt="2020-06-11T05:58:49.354" v="258" actId="26606"/>
          <ac:spMkLst>
            <pc:docMk/>
            <pc:sldMk cId="2553225712" sldId="288"/>
            <ac:spMk id="10" creationId="{CDB0D9D5-3A94-4C15-BCD7-B683AC82F07A}"/>
          </ac:spMkLst>
        </pc:spChg>
        <pc:spChg chg="add del">
          <ac:chgData name="moath momani" userId="720708e143949568" providerId="LiveId" clId="{05132EF9-9B71-450A-87DA-B8C099EAF6B2}" dt="2020-06-11T05:58:49.354" v="258" actId="26606"/>
          <ac:spMkLst>
            <pc:docMk/>
            <pc:sldMk cId="2553225712" sldId="288"/>
            <ac:spMk id="17" creationId="{247AB924-1B87-43FC-B7C7-B112D5C51A0E}"/>
          </ac:spMkLst>
        </pc:spChg>
        <pc:spChg chg="add del">
          <ac:chgData name="moath momani" userId="720708e143949568" providerId="LiveId" clId="{05132EF9-9B71-450A-87DA-B8C099EAF6B2}" dt="2020-06-11T05:58:49.354" v="258" actId="26606"/>
          <ac:spMkLst>
            <pc:docMk/>
            <pc:sldMk cId="2553225712" sldId="288"/>
            <ac:spMk id="26" creationId="{2111B97A-2FB0-4625-8C2E-CDCB1AF683A2}"/>
          </ac:spMkLst>
        </pc:spChg>
        <pc:spChg chg="add del">
          <ac:chgData name="moath momani" userId="720708e143949568" providerId="LiveId" clId="{05132EF9-9B71-450A-87DA-B8C099EAF6B2}" dt="2020-06-11T05:58:49.354" v="258" actId="26606"/>
          <ac:spMkLst>
            <pc:docMk/>
            <pc:sldMk cId="2553225712" sldId="288"/>
            <ac:spMk id="32" creationId="{8ED94938-268E-4C0A-A08A-B3980C78BAEB}"/>
          </ac:spMkLst>
        </pc:spChg>
        <pc:spChg chg="add del">
          <ac:chgData name="moath momani" userId="720708e143949568" providerId="LiveId" clId="{05132EF9-9B71-450A-87DA-B8C099EAF6B2}" dt="2020-06-11T05:57:30.745" v="144" actId="26606"/>
          <ac:spMkLst>
            <pc:docMk/>
            <pc:sldMk cId="2553225712" sldId="288"/>
            <ac:spMk id="39" creationId="{247AB924-1B87-43FC-B7C7-B112D5C51A0E}"/>
          </ac:spMkLst>
        </pc:spChg>
        <pc:spChg chg="add del">
          <ac:chgData name="moath momani" userId="720708e143949568" providerId="LiveId" clId="{05132EF9-9B71-450A-87DA-B8C099EAF6B2}" dt="2020-06-11T05:58:43.430" v="252" actId="26606"/>
          <ac:spMkLst>
            <pc:docMk/>
            <pc:sldMk cId="2553225712" sldId="288"/>
            <ac:spMk id="45" creationId="{2111B97A-2FB0-4625-8C2E-CDCB1AF683A2}"/>
          </ac:spMkLst>
        </pc:spChg>
        <pc:spChg chg="add del">
          <ac:chgData name="moath momani" userId="720708e143949568" providerId="LiveId" clId="{05132EF9-9B71-450A-87DA-B8C099EAF6B2}" dt="2020-06-11T05:58:43.430" v="252" actId="26606"/>
          <ac:spMkLst>
            <pc:docMk/>
            <pc:sldMk cId="2553225712" sldId="288"/>
            <ac:spMk id="48" creationId="{8ED94938-268E-4C0A-A08A-B3980C78BAEB}"/>
          </ac:spMkLst>
        </pc:spChg>
        <pc:grpChg chg="add del">
          <ac:chgData name="moath momani" userId="720708e143949568" providerId="LiveId" clId="{05132EF9-9B71-450A-87DA-B8C099EAF6B2}" dt="2020-06-11T05:58:49.354" v="258" actId="26606"/>
          <ac:grpSpMkLst>
            <pc:docMk/>
            <pc:sldMk cId="2553225712" sldId="288"/>
            <ac:grpSpMk id="28" creationId="{B83D307E-DF68-43F8-97CE-0AAE950A7129}"/>
          </ac:grpSpMkLst>
        </pc:grpChg>
        <pc:grpChg chg="add del">
          <ac:chgData name="moath momani" userId="720708e143949568" providerId="LiveId" clId="{05132EF9-9B71-450A-87DA-B8C099EAF6B2}" dt="2020-06-11T05:58:43.430" v="252" actId="26606"/>
          <ac:grpSpMkLst>
            <pc:docMk/>
            <pc:sldMk cId="2553225712" sldId="288"/>
            <ac:grpSpMk id="46" creationId="{B83D307E-DF68-43F8-97CE-0AAE950A7129}"/>
          </ac:grpSpMkLst>
        </pc:grpChg>
        <pc:picChg chg="add del mod ord">
          <ac:chgData name="moath momani" userId="720708e143949568" providerId="LiveId" clId="{05132EF9-9B71-450A-87DA-B8C099EAF6B2}" dt="2020-06-11T06:14:51.782" v="276" actId="478"/>
          <ac:picMkLst>
            <pc:docMk/>
            <pc:sldMk cId="2553225712" sldId="288"/>
            <ac:picMk id="5" creationId="{E8A5F507-6817-46E0-95A2-8CB7A6A6938C}"/>
          </ac:picMkLst>
        </pc:picChg>
        <pc:picChg chg="add mod ord">
          <ac:chgData name="moath momani" userId="720708e143949568" providerId="LiveId" clId="{05132EF9-9B71-450A-87DA-B8C099EAF6B2}" dt="2020-06-11T05:59:08.301" v="264" actId="14100"/>
          <ac:picMkLst>
            <pc:docMk/>
            <pc:sldMk cId="2553225712" sldId="288"/>
            <ac:picMk id="7" creationId="{E40AE2EE-411A-47D0-8CBD-679060F0DBCD}"/>
          </ac:picMkLst>
        </pc:picChg>
        <pc:picChg chg="add del mod ord">
          <ac:chgData name="moath momani" userId="720708e143949568" providerId="LiveId" clId="{05132EF9-9B71-450A-87DA-B8C099EAF6B2}" dt="2020-06-11T06:14:22.986" v="271" actId="478"/>
          <ac:picMkLst>
            <pc:docMk/>
            <pc:sldMk cId="2553225712" sldId="288"/>
            <ac:picMk id="9" creationId="{4E6B3769-00AF-44A4-A90A-B35BFF09C220}"/>
          </ac:picMkLst>
        </pc:picChg>
        <pc:picChg chg="add mod">
          <ac:chgData name="moath momani" userId="720708e143949568" providerId="LiveId" clId="{05132EF9-9B71-450A-87DA-B8C099EAF6B2}" dt="2020-06-11T06:14:50.260" v="275" actId="1076"/>
          <ac:picMkLst>
            <pc:docMk/>
            <pc:sldMk cId="2553225712" sldId="288"/>
            <ac:picMk id="12" creationId="{BCBC969E-3DBB-4C10-B1E5-17EC3EEC7992}"/>
          </ac:picMkLst>
        </pc:picChg>
        <pc:picChg chg="add del mod">
          <ac:chgData name="moath momani" userId="720708e143949568" providerId="LiveId" clId="{05132EF9-9B71-450A-87DA-B8C099EAF6B2}" dt="2020-06-11T06:16:11.175" v="316" actId="478"/>
          <ac:picMkLst>
            <pc:docMk/>
            <pc:sldMk cId="2553225712" sldId="288"/>
            <ac:picMk id="14" creationId="{AFBDE847-8150-48D1-BF1A-74A397BE362D}"/>
          </ac:picMkLst>
        </pc:picChg>
        <pc:picChg chg="add del mod">
          <ac:chgData name="moath momani" userId="720708e143949568" providerId="LiveId" clId="{05132EF9-9B71-450A-87DA-B8C099EAF6B2}" dt="2020-06-11T05:58:40.810" v="247"/>
          <ac:picMkLst>
            <pc:docMk/>
            <pc:sldMk cId="2553225712" sldId="288"/>
            <ac:picMk id="31" creationId="{5870039D-208B-4618-9EEA-2D67E2560922}"/>
          </ac:picMkLst>
        </pc:picChg>
        <pc:picChg chg="add del mod">
          <ac:chgData name="moath momani" userId="720708e143949568" providerId="LiveId" clId="{05132EF9-9B71-450A-87DA-B8C099EAF6B2}" dt="2020-06-11T05:58:40.232" v="245"/>
          <ac:picMkLst>
            <pc:docMk/>
            <pc:sldMk cId="2553225712" sldId="288"/>
            <ac:picMk id="33" creationId="{FA58AC8B-3F26-45CB-A455-388FBF8811A1}"/>
          </ac:picMkLst>
        </pc:picChg>
        <pc:cxnChg chg="add del">
          <ac:chgData name="moath momani" userId="720708e143949568" providerId="LiveId" clId="{05132EF9-9B71-450A-87DA-B8C099EAF6B2}" dt="2020-06-11T05:58:49.354" v="258" actId="26606"/>
          <ac:cxnSpMkLst>
            <pc:docMk/>
            <pc:sldMk cId="2553225712" sldId="288"/>
            <ac:cxnSpMk id="15" creationId="{99AE2756-0FC4-4155-83E7-58AAAB63E757}"/>
          </ac:cxnSpMkLst>
        </pc:cxnChg>
        <pc:cxnChg chg="add del">
          <ac:chgData name="moath momani" userId="720708e143949568" providerId="LiveId" clId="{05132EF9-9B71-450A-87DA-B8C099EAF6B2}" dt="2020-06-11T05:58:49.354" v="258" actId="26606"/>
          <ac:cxnSpMkLst>
            <pc:docMk/>
            <pc:sldMk cId="2553225712" sldId="288"/>
            <ac:cxnSpMk id="19" creationId="{818DC98F-4057-4645-B948-F604F39A9CFE}"/>
          </ac:cxnSpMkLst>
        </pc:cxnChg>
        <pc:cxnChg chg="add del">
          <ac:chgData name="moath momani" userId="720708e143949568" providerId="LiveId" clId="{05132EF9-9B71-450A-87DA-B8C099EAF6B2}" dt="2020-06-11T05:58:49.354" v="258" actId="26606"/>
          <ac:cxnSpMkLst>
            <pc:docMk/>
            <pc:sldMk cId="2553225712" sldId="288"/>
            <ac:cxnSpMk id="21" creationId="{DAD2B705-4A9B-408D-AA80-4F41045E09DE}"/>
          </ac:cxnSpMkLst>
        </pc:cxnChg>
        <pc:cxnChg chg="add del">
          <ac:chgData name="moath momani" userId="720708e143949568" providerId="LiveId" clId="{05132EF9-9B71-450A-87DA-B8C099EAF6B2}" dt="2020-06-11T05:57:30.745" v="144" actId="26606"/>
          <ac:cxnSpMkLst>
            <pc:docMk/>
            <pc:sldMk cId="2553225712" sldId="288"/>
            <ac:cxnSpMk id="37" creationId="{99AE2756-0FC4-4155-83E7-58AAAB63E757}"/>
          </ac:cxnSpMkLst>
        </pc:cxnChg>
        <pc:cxnChg chg="add del">
          <ac:chgData name="moath momani" userId="720708e143949568" providerId="LiveId" clId="{05132EF9-9B71-450A-87DA-B8C099EAF6B2}" dt="2020-06-11T05:57:30.745" v="144" actId="26606"/>
          <ac:cxnSpMkLst>
            <pc:docMk/>
            <pc:sldMk cId="2553225712" sldId="288"/>
            <ac:cxnSpMk id="41" creationId="{818DC98F-4057-4645-B948-F604F39A9CFE}"/>
          </ac:cxnSpMkLst>
        </pc:cxnChg>
        <pc:cxnChg chg="add del">
          <ac:chgData name="moath momani" userId="720708e143949568" providerId="LiveId" clId="{05132EF9-9B71-450A-87DA-B8C099EAF6B2}" dt="2020-06-11T05:57:30.745" v="144" actId="26606"/>
          <ac:cxnSpMkLst>
            <pc:docMk/>
            <pc:sldMk cId="2553225712" sldId="288"/>
            <ac:cxnSpMk id="43" creationId="{DAD2B705-4A9B-408D-AA80-4F41045E09DE}"/>
          </ac:cxnSpMkLst>
        </pc:cxnChg>
      </pc:sldChg>
      <pc:sldChg chg="new del">
        <pc:chgData name="moath momani" userId="720708e143949568" providerId="LiveId" clId="{05132EF9-9B71-450A-87DA-B8C099EAF6B2}" dt="2020-06-11T06:17:39.877" v="318" actId="680"/>
        <pc:sldMkLst>
          <pc:docMk/>
          <pc:sldMk cId="2732517789" sldId="289"/>
        </pc:sldMkLst>
      </pc:sldChg>
    </pc:docChg>
  </pc:docChgLst>
  <pc:docChgLst>
    <pc:chgData name="moath momani" userId="720708e143949568" providerId="LiveId" clId="{6374E9B3-C288-4EA9-9457-48C0C911048B}"/>
    <pc:docChg chg="custSel delSld modSld">
      <pc:chgData name="moath momani" userId="720708e143949568" providerId="LiveId" clId="{6374E9B3-C288-4EA9-9457-48C0C911048B}" dt="2020-06-23T05:01:15.794" v="8" actId="20577"/>
      <pc:docMkLst>
        <pc:docMk/>
      </pc:docMkLst>
      <pc:sldChg chg="addSp delSp modSp mod">
        <pc:chgData name="moath momani" userId="720708e143949568" providerId="LiveId" clId="{6374E9B3-C288-4EA9-9457-48C0C911048B}" dt="2020-06-23T05:00:13.405" v="6" actId="1076"/>
        <pc:sldMkLst>
          <pc:docMk/>
          <pc:sldMk cId="1823530429" sldId="275"/>
        </pc:sldMkLst>
        <pc:picChg chg="add mod">
          <ac:chgData name="moath momani" userId="720708e143949568" providerId="LiveId" clId="{6374E9B3-C288-4EA9-9457-48C0C911048B}" dt="2020-06-23T05:00:13.405" v="6" actId="1076"/>
          <ac:picMkLst>
            <pc:docMk/>
            <pc:sldMk cId="1823530429" sldId="275"/>
            <ac:picMk id="3" creationId="{A7B006D3-A0F9-4A73-A126-2E71C5F93639}"/>
          </ac:picMkLst>
        </pc:picChg>
        <pc:picChg chg="del">
          <ac:chgData name="moath momani" userId="720708e143949568" providerId="LiveId" clId="{6374E9B3-C288-4EA9-9457-48C0C911048B}" dt="2020-06-23T04:57:44.425" v="1" actId="478"/>
          <ac:picMkLst>
            <pc:docMk/>
            <pc:sldMk cId="1823530429" sldId="275"/>
            <ac:picMk id="22" creationId="{2F38CAFB-FD99-4288-9BBB-839EF3EC925C}"/>
          </ac:picMkLst>
        </pc:picChg>
      </pc:sldChg>
      <pc:sldChg chg="modNotesTx">
        <pc:chgData name="moath momani" userId="720708e143949568" providerId="LiveId" clId="{6374E9B3-C288-4EA9-9457-48C0C911048B}" dt="2020-06-23T05:01:15.794" v="8" actId="20577"/>
        <pc:sldMkLst>
          <pc:docMk/>
          <pc:sldMk cId="660995948" sldId="287"/>
        </pc:sldMkLst>
      </pc:sldChg>
      <pc:sldChg chg="del">
        <pc:chgData name="moath momani" userId="720708e143949568" providerId="LiveId" clId="{6374E9B3-C288-4EA9-9457-48C0C911048B}" dt="2020-06-23T04:57:31.293" v="0" actId="47"/>
        <pc:sldMkLst>
          <pc:docMk/>
          <pc:sldMk cId="1236281649" sldId="289"/>
        </pc:sldMkLst>
      </pc:sldChg>
    </pc:docChg>
  </pc:docChgLst>
  <pc:docChgLst>
    <pc:chgData name="moath momani" userId="720708e143949568" providerId="LiveId" clId="{09994473-B8CD-4EFB-9011-CEEBE063C40D}"/>
    <pc:docChg chg="undo custSel addSld delSld modSld sldOrd">
      <pc:chgData name="moath momani" userId="720708e143949568" providerId="LiveId" clId="{09994473-B8CD-4EFB-9011-CEEBE063C40D}" dt="2020-06-15T09:35:04.292" v="1037" actId="20577"/>
      <pc:docMkLst>
        <pc:docMk/>
      </pc:docMkLst>
      <pc:sldChg chg="ord">
        <pc:chgData name="moath momani" userId="720708e143949568" providerId="LiveId" clId="{09994473-B8CD-4EFB-9011-CEEBE063C40D}" dt="2020-06-15T09:23:03.216" v="811"/>
        <pc:sldMkLst>
          <pc:docMk/>
          <pc:sldMk cId="1521942773" sldId="263"/>
        </pc:sldMkLst>
      </pc:sldChg>
      <pc:sldChg chg="modSp mod">
        <pc:chgData name="moath momani" userId="720708e143949568" providerId="LiveId" clId="{09994473-B8CD-4EFB-9011-CEEBE063C40D}" dt="2020-06-15T07:06:51.537" v="58" actId="1076"/>
        <pc:sldMkLst>
          <pc:docMk/>
          <pc:sldMk cId="211947262" sldId="272"/>
        </pc:sldMkLst>
        <pc:picChg chg="mod">
          <ac:chgData name="moath momani" userId="720708e143949568" providerId="LiveId" clId="{09994473-B8CD-4EFB-9011-CEEBE063C40D}" dt="2020-06-15T07:06:51.537" v="58" actId="1076"/>
          <ac:picMkLst>
            <pc:docMk/>
            <pc:sldMk cId="211947262" sldId="272"/>
            <ac:picMk id="18" creationId="{3C5FC162-1659-4E2D-92EE-3FE3EFEADBE8}"/>
          </ac:picMkLst>
        </pc:picChg>
      </pc:sldChg>
      <pc:sldChg chg="modNotesTx">
        <pc:chgData name="moath momani" userId="720708e143949568" providerId="LiveId" clId="{09994473-B8CD-4EFB-9011-CEEBE063C40D}" dt="2020-06-15T09:33:08.252" v="1003" actId="20577"/>
        <pc:sldMkLst>
          <pc:docMk/>
          <pc:sldMk cId="532740098" sldId="276"/>
        </pc:sldMkLst>
      </pc:sldChg>
      <pc:sldChg chg="modNotesTx">
        <pc:chgData name="moath momani" userId="720708e143949568" providerId="LiveId" clId="{09994473-B8CD-4EFB-9011-CEEBE063C40D}" dt="2020-06-15T09:35:04.292" v="1037" actId="20577"/>
        <pc:sldMkLst>
          <pc:docMk/>
          <pc:sldMk cId="3497010963" sldId="277"/>
        </pc:sldMkLst>
      </pc:sldChg>
      <pc:sldChg chg="ord modNotesTx">
        <pc:chgData name="moath momani" userId="720708e143949568" providerId="LiveId" clId="{09994473-B8CD-4EFB-9011-CEEBE063C40D}" dt="2020-06-15T09:22:27.968" v="809" actId="20577"/>
        <pc:sldMkLst>
          <pc:docMk/>
          <pc:sldMk cId="1450651492" sldId="286"/>
        </pc:sldMkLst>
      </pc:sldChg>
      <pc:sldChg chg="addSp delSp modSp mod modNotesTx">
        <pc:chgData name="moath momani" userId="720708e143949568" providerId="LiveId" clId="{09994473-B8CD-4EFB-9011-CEEBE063C40D}" dt="2020-06-15T09:07:36.433" v="711" actId="1076"/>
        <pc:sldMkLst>
          <pc:docMk/>
          <pc:sldMk cId="2553225712" sldId="288"/>
        </pc:sldMkLst>
        <pc:picChg chg="add del mod">
          <ac:chgData name="moath momani" userId="720708e143949568" providerId="LiveId" clId="{09994473-B8CD-4EFB-9011-CEEBE063C40D}" dt="2020-06-15T07:02:54.447" v="7" actId="931"/>
          <ac:picMkLst>
            <pc:docMk/>
            <pc:sldMk cId="2553225712" sldId="288"/>
            <ac:picMk id="3" creationId="{00F4E33D-3E1F-49AD-BBCA-006656F4ACD5}"/>
          </ac:picMkLst>
        </pc:picChg>
        <pc:picChg chg="add mod">
          <ac:chgData name="moath momani" userId="720708e143949568" providerId="LiveId" clId="{09994473-B8CD-4EFB-9011-CEEBE063C40D}" dt="2020-06-15T09:07:36.433" v="711" actId="1076"/>
          <ac:picMkLst>
            <pc:docMk/>
            <pc:sldMk cId="2553225712" sldId="288"/>
            <ac:picMk id="5" creationId="{43A3AD79-EF69-435C-AB44-BF579119F651}"/>
          </ac:picMkLst>
        </pc:picChg>
        <pc:picChg chg="del">
          <ac:chgData name="moath momani" userId="720708e143949568" providerId="LiveId" clId="{09994473-B8CD-4EFB-9011-CEEBE063C40D}" dt="2020-06-15T07:01:30.113" v="0" actId="478"/>
          <ac:picMkLst>
            <pc:docMk/>
            <pc:sldMk cId="2553225712" sldId="288"/>
            <ac:picMk id="7" creationId="{E40AE2EE-411A-47D0-8CBD-679060F0DBCD}"/>
          </ac:picMkLst>
        </pc:picChg>
        <pc:picChg chg="add del">
          <ac:chgData name="moath momani" userId="720708e143949568" providerId="LiveId" clId="{09994473-B8CD-4EFB-9011-CEEBE063C40D}" dt="2020-06-15T07:02:55.003" v="8" actId="478"/>
          <ac:picMkLst>
            <pc:docMk/>
            <pc:sldMk cId="2553225712" sldId="288"/>
            <ac:picMk id="14" creationId="{AFBDE847-8150-48D1-BF1A-74A397BE362D}"/>
          </ac:picMkLst>
        </pc:picChg>
      </pc:sldChg>
      <pc:sldChg chg="addSp delSp modSp add del mod modNotesTx">
        <pc:chgData name="moath momani" userId="720708e143949568" providerId="LiveId" clId="{09994473-B8CD-4EFB-9011-CEEBE063C40D}" dt="2020-06-15T09:31:03.331" v="1002" actId="20577"/>
        <pc:sldMkLst>
          <pc:docMk/>
          <pc:sldMk cId="1236281649" sldId="289"/>
        </pc:sldMkLst>
        <pc:spChg chg="del mod">
          <ac:chgData name="moath momani" userId="720708e143949568" providerId="LiveId" clId="{09994473-B8CD-4EFB-9011-CEEBE063C40D}" dt="2020-06-15T07:26:55.437" v="437"/>
          <ac:spMkLst>
            <pc:docMk/>
            <pc:sldMk cId="1236281649" sldId="289"/>
            <ac:spMk id="2" creationId="{CD773CF7-43EC-4868-87FE-E2247D74F769}"/>
          </ac:spMkLst>
        </pc:spChg>
        <pc:spChg chg="add del mod">
          <ac:chgData name="moath momani" userId="720708e143949568" providerId="LiveId" clId="{09994473-B8CD-4EFB-9011-CEEBE063C40D}" dt="2020-06-15T09:30:09.059" v="962" actId="478"/>
          <ac:spMkLst>
            <pc:docMk/>
            <pc:sldMk cId="1236281649" sldId="289"/>
            <ac:spMk id="7" creationId="{B3A8278A-EF05-4418-A2B3-C55D42F68A2D}"/>
          </ac:spMkLst>
        </pc:spChg>
        <pc:spChg chg="del">
          <ac:chgData name="moath momani" userId="720708e143949568" providerId="LiveId" clId="{09994473-B8CD-4EFB-9011-CEEBE063C40D}" dt="2020-06-15T07:04:24.245" v="10" actId="478"/>
          <ac:spMkLst>
            <pc:docMk/>
            <pc:sldMk cId="1236281649" sldId="289"/>
            <ac:spMk id="13" creationId="{83EC1B15-6D37-4E83-844B-F970DB92D5E4}"/>
          </ac:spMkLst>
        </pc:spChg>
        <pc:spChg chg="mod">
          <ac:chgData name="moath momani" userId="720708e143949568" providerId="LiveId" clId="{09994473-B8CD-4EFB-9011-CEEBE063C40D}" dt="2020-06-15T09:29:37.404" v="960" actId="1036"/>
          <ac:spMkLst>
            <pc:docMk/>
            <pc:sldMk cId="1236281649" sldId="289"/>
            <ac:spMk id="15" creationId="{AB85F323-4E40-49B8-8C90-461D32D4B27E}"/>
          </ac:spMkLst>
        </pc:spChg>
        <pc:spChg chg="mod">
          <ac:chgData name="moath momani" userId="720708e143949568" providerId="LiveId" clId="{09994473-B8CD-4EFB-9011-CEEBE063C40D}" dt="2020-06-15T09:29:42.255" v="961" actId="1076"/>
          <ac:spMkLst>
            <pc:docMk/>
            <pc:sldMk cId="1236281649" sldId="289"/>
            <ac:spMk id="16" creationId="{6DEF0EC0-45C8-4605-8643-1BDCCB2624D6}"/>
          </ac:spMkLst>
        </pc:spChg>
        <pc:spChg chg="mod">
          <ac:chgData name="moath momani" userId="720708e143949568" providerId="LiveId" clId="{09994473-B8CD-4EFB-9011-CEEBE063C40D}" dt="2020-06-15T09:29:37.404" v="960" actId="1036"/>
          <ac:spMkLst>
            <pc:docMk/>
            <pc:sldMk cId="1236281649" sldId="289"/>
            <ac:spMk id="19" creationId="{C861F286-1AEC-48C9-B26B-750442967527}"/>
          </ac:spMkLst>
        </pc:spChg>
        <pc:picChg chg="add mod">
          <ac:chgData name="moath momani" userId="720708e143949568" providerId="LiveId" clId="{09994473-B8CD-4EFB-9011-CEEBE063C40D}" dt="2020-06-15T09:29:37.404" v="960" actId="1036"/>
          <ac:picMkLst>
            <pc:docMk/>
            <pc:sldMk cId="1236281649" sldId="289"/>
            <ac:picMk id="4" creationId="{BE3FA4E5-74E3-4360-B564-4C1A5830B556}"/>
          </ac:picMkLst>
        </pc:picChg>
        <pc:picChg chg="del">
          <ac:chgData name="moath momani" userId="720708e143949568" providerId="LiveId" clId="{09994473-B8CD-4EFB-9011-CEEBE063C40D}" dt="2020-06-15T07:04:49.583" v="12" actId="478"/>
          <ac:picMkLst>
            <pc:docMk/>
            <pc:sldMk cId="1236281649" sldId="289"/>
            <ac:picMk id="17" creationId="{F009A234-6249-4A8E-8702-9700D56789FE}"/>
          </ac:picMkLst>
        </pc:picChg>
        <pc:picChg chg="del mod">
          <ac:chgData name="moath momani" userId="720708e143949568" providerId="LiveId" clId="{09994473-B8CD-4EFB-9011-CEEBE063C40D}" dt="2020-06-15T09:27:13.603" v="870" actId="478"/>
          <ac:picMkLst>
            <pc:docMk/>
            <pc:sldMk cId="1236281649" sldId="289"/>
            <ac:picMk id="18" creationId="{3C5FC162-1659-4E2D-92EE-3FE3EFEADBE8}"/>
          </ac:picMkLst>
        </pc:picChg>
        <pc:picChg chg="add mod">
          <ac:chgData name="moath momani" userId="720708e143949568" providerId="LiveId" clId="{09994473-B8CD-4EFB-9011-CEEBE063C40D}" dt="2020-06-15T09:29:37.404" v="960" actId="1036"/>
          <ac:picMkLst>
            <pc:docMk/>
            <pc:sldMk cId="1236281649" sldId="289"/>
            <ac:picMk id="20" creationId="{AF701A81-FD55-4439-97E2-485BFC618C24}"/>
          </ac:picMkLst>
        </pc:picChg>
      </pc:sldChg>
    </pc:docChg>
  </pc:docChgLst>
  <pc:docChgLst>
    <pc:chgData name="moath momani" userId="720708e143949568" providerId="LiveId" clId="{FE62E352-B446-425E-B708-3952318258BC}"/>
    <pc:docChg chg="undo redo custSel mod addSld delSld modSld sldOrd">
      <pc:chgData name="moath momani" userId="720708e143949568" providerId="LiveId" clId="{FE62E352-B446-425E-B708-3952318258BC}" dt="2020-06-04T07:39:56.145" v="412" actId="1036"/>
      <pc:docMkLst>
        <pc:docMk/>
      </pc:docMkLst>
      <pc:sldChg chg="addSp delSp modSp mod">
        <pc:chgData name="moath momani" userId="720708e143949568" providerId="LiveId" clId="{FE62E352-B446-425E-B708-3952318258BC}" dt="2020-06-04T07:11:09.405" v="176" actId="255"/>
        <pc:sldMkLst>
          <pc:docMk/>
          <pc:sldMk cId="1521942773" sldId="263"/>
        </pc:sldMkLst>
        <pc:spChg chg="del">
          <ac:chgData name="moath momani" userId="720708e143949568" providerId="LiveId" clId="{FE62E352-B446-425E-B708-3952318258BC}" dt="2020-06-04T07:06:49.148" v="121" actId="478"/>
          <ac:spMkLst>
            <pc:docMk/>
            <pc:sldMk cId="1521942773" sldId="263"/>
            <ac:spMk id="2" creationId="{00000000-0000-0000-0000-000000000000}"/>
          </ac:spMkLst>
        </pc:spChg>
        <pc:spChg chg="add del mod">
          <ac:chgData name="moath momani" userId="720708e143949568" providerId="LiveId" clId="{FE62E352-B446-425E-B708-3952318258BC}" dt="2020-06-04T07:06:51.144" v="122" actId="478"/>
          <ac:spMkLst>
            <pc:docMk/>
            <pc:sldMk cId="1521942773" sldId="263"/>
            <ac:spMk id="4" creationId="{B8DB21BD-B314-4DB0-AEAB-47F85E64BF6B}"/>
          </ac:spMkLst>
        </pc:spChg>
        <pc:spChg chg="add mod">
          <ac:chgData name="moath momani" userId="720708e143949568" providerId="LiveId" clId="{FE62E352-B446-425E-B708-3952318258BC}" dt="2020-06-04T07:10:38.027" v="155" actId="1076"/>
          <ac:spMkLst>
            <pc:docMk/>
            <pc:sldMk cId="1521942773" sldId="263"/>
            <ac:spMk id="11" creationId="{DD8CD1D4-0CF8-4FBA-A854-869E922DC32E}"/>
          </ac:spMkLst>
        </pc:spChg>
        <pc:spChg chg="add mod">
          <ac:chgData name="moath momani" userId="720708e143949568" providerId="LiveId" clId="{FE62E352-B446-425E-B708-3952318258BC}" dt="2020-06-04T07:11:09.405" v="176" actId="255"/>
          <ac:spMkLst>
            <pc:docMk/>
            <pc:sldMk cId="1521942773" sldId="263"/>
            <ac:spMk id="12" creationId="{56C9F447-8491-4972-8F43-3CA6A7633872}"/>
          </ac:spMkLst>
        </pc:spChg>
        <pc:picChg chg="add mod">
          <ac:chgData name="moath momani" userId="720708e143949568" providerId="LiveId" clId="{FE62E352-B446-425E-B708-3952318258BC}" dt="2020-06-04T07:10:49.417" v="174" actId="1035"/>
          <ac:picMkLst>
            <pc:docMk/>
            <pc:sldMk cId="1521942773" sldId="263"/>
            <ac:picMk id="13" creationId="{AA89C5DB-E508-4245-8F1C-D24CAD20509D}"/>
          </ac:picMkLst>
        </pc:picChg>
        <pc:picChg chg="add mod">
          <ac:chgData name="moath momani" userId="720708e143949568" providerId="LiveId" clId="{FE62E352-B446-425E-B708-3952318258BC}" dt="2020-06-04T07:10:49.417" v="174" actId="1035"/>
          <ac:picMkLst>
            <pc:docMk/>
            <pc:sldMk cId="1521942773" sldId="263"/>
            <ac:picMk id="14" creationId="{DE7F3728-8F9E-4173-A5EA-E5579E01A9E4}"/>
          </ac:picMkLst>
        </pc:picChg>
      </pc:sldChg>
      <pc:sldChg chg="addSp delSp modSp add del mod modNotesTx">
        <pc:chgData name="moath momani" userId="720708e143949568" providerId="LiveId" clId="{FE62E352-B446-425E-B708-3952318258BC}" dt="2020-06-04T07:11:59.421" v="244" actId="1038"/>
        <pc:sldMkLst>
          <pc:docMk/>
          <pc:sldMk cId="211947262" sldId="272"/>
        </pc:sldMkLst>
        <pc:spChg chg="add mod">
          <ac:chgData name="moath momani" userId="720708e143949568" providerId="LiveId" clId="{FE62E352-B446-425E-B708-3952318258BC}" dt="2020-06-04T07:11:45.758" v="220" actId="1036"/>
          <ac:spMkLst>
            <pc:docMk/>
            <pc:sldMk cId="211947262" sldId="272"/>
            <ac:spMk id="2" creationId="{CD773CF7-43EC-4868-87FE-E2247D74F769}"/>
          </ac:spMkLst>
        </pc:spChg>
        <pc:spChg chg="add mod">
          <ac:chgData name="moath momani" userId="720708e143949568" providerId="LiveId" clId="{FE62E352-B446-425E-B708-3952318258BC}" dt="2020-06-04T07:11:45.758" v="220" actId="1036"/>
          <ac:spMkLst>
            <pc:docMk/>
            <pc:sldMk cId="211947262" sldId="272"/>
            <ac:spMk id="13" creationId="{83EC1B15-6D37-4E83-844B-F970DB92D5E4}"/>
          </ac:spMkLst>
        </pc:spChg>
        <pc:spChg chg="add mod">
          <ac:chgData name="moath momani" userId="720708e143949568" providerId="LiveId" clId="{FE62E352-B446-425E-B708-3952318258BC}" dt="2020-06-04T07:06:06.452" v="119" actId="207"/>
          <ac:spMkLst>
            <pc:docMk/>
            <pc:sldMk cId="211947262" sldId="272"/>
            <ac:spMk id="15" creationId="{AB85F323-4E40-49B8-8C90-461D32D4B27E}"/>
          </ac:spMkLst>
        </pc:spChg>
        <pc:spChg chg="add mod">
          <ac:chgData name="moath momani" userId="720708e143949568" providerId="LiveId" clId="{FE62E352-B446-425E-B708-3952318258BC}" dt="2020-06-04T07:05:30.973" v="115" actId="1076"/>
          <ac:spMkLst>
            <pc:docMk/>
            <pc:sldMk cId="211947262" sldId="272"/>
            <ac:spMk id="16" creationId="{6DEF0EC0-45C8-4605-8643-1BDCCB2624D6}"/>
          </ac:spMkLst>
        </pc:spChg>
        <pc:spChg chg="add mod">
          <ac:chgData name="moath momani" userId="720708e143949568" providerId="LiveId" clId="{FE62E352-B446-425E-B708-3952318258BC}" dt="2020-06-04T07:11:52.496" v="227" actId="1037"/>
          <ac:spMkLst>
            <pc:docMk/>
            <pc:sldMk cId="211947262" sldId="272"/>
            <ac:spMk id="19" creationId="{C861F286-1AEC-48C9-B26B-750442967527}"/>
          </ac:spMkLst>
        </pc:spChg>
        <pc:picChg chg="del">
          <ac:chgData name="moath momani" userId="720708e143949568" providerId="LiveId" clId="{FE62E352-B446-425E-B708-3952318258BC}" dt="2020-06-04T07:03:39.735" v="33" actId="478"/>
          <ac:picMkLst>
            <pc:docMk/>
            <pc:sldMk cId="211947262" sldId="272"/>
            <ac:picMk id="14" creationId="{862DA486-063A-4767-9E2B-FEDE96738C97}"/>
          </ac:picMkLst>
        </pc:picChg>
        <pc:picChg chg="add mod">
          <ac:chgData name="moath momani" userId="720708e143949568" providerId="LiveId" clId="{FE62E352-B446-425E-B708-3952318258BC}" dt="2020-06-04T07:05:30.973" v="115" actId="1076"/>
          <ac:picMkLst>
            <pc:docMk/>
            <pc:sldMk cId="211947262" sldId="272"/>
            <ac:picMk id="17" creationId="{F009A234-6249-4A8E-8702-9700D56789FE}"/>
          </ac:picMkLst>
        </pc:picChg>
        <pc:picChg chg="add mod">
          <ac:chgData name="moath momani" userId="720708e143949568" providerId="LiveId" clId="{FE62E352-B446-425E-B708-3952318258BC}" dt="2020-06-04T07:11:59.421" v="244" actId="1038"/>
          <ac:picMkLst>
            <pc:docMk/>
            <pc:sldMk cId="211947262" sldId="272"/>
            <ac:picMk id="18" creationId="{3C5FC162-1659-4E2D-92EE-3FE3EFEADBE8}"/>
          </ac:picMkLst>
        </pc:picChg>
      </pc:sldChg>
      <pc:sldChg chg="addSp delSp modSp mod">
        <pc:chgData name="moath momani" userId="720708e143949568" providerId="LiveId" clId="{FE62E352-B446-425E-B708-3952318258BC}" dt="2020-06-04T07:39:56.145" v="412" actId="1036"/>
        <pc:sldMkLst>
          <pc:docMk/>
          <pc:sldMk cId="911208218" sldId="273"/>
        </pc:sldMkLst>
        <pc:spChg chg="mod">
          <ac:chgData name="moath momani" userId="720708e143949568" providerId="LiveId" clId="{FE62E352-B446-425E-B708-3952318258BC}" dt="2020-06-04T07:03:02.820" v="31" actId="14100"/>
          <ac:spMkLst>
            <pc:docMk/>
            <pc:sldMk cId="911208218" sldId="273"/>
            <ac:spMk id="4" creationId="{00000000-0000-0000-0000-000000000000}"/>
          </ac:spMkLst>
        </pc:spChg>
        <pc:spChg chg="add del mod topLvl">
          <ac:chgData name="moath momani" userId="720708e143949568" providerId="LiveId" clId="{FE62E352-B446-425E-B708-3952318258BC}" dt="2020-06-04T07:39:29.899" v="408" actId="207"/>
          <ac:spMkLst>
            <pc:docMk/>
            <pc:sldMk cId="911208218" sldId="273"/>
            <ac:spMk id="7" creationId="{00000000-0000-0000-0000-000000000000}"/>
          </ac:spMkLst>
        </pc:spChg>
        <pc:spChg chg="mod">
          <ac:chgData name="moath momani" userId="720708e143949568" providerId="LiveId" clId="{FE62E352-B446-425E-B708-3952318258BC}" dt="2020-06-04T07:36:41.348" v="376" actId="20577"/>
          <ac:spMkLst>
            <pc:docMk/>
            <pc:sldMk cId="911208218" sldId="273"/>
            <ac:spMk id="14" creationId="{00000000-0000-0000-0000-000000000000}"/>
          </ac:spMkLst>
        </pc:spChg>
        <pc:grpChg chg="add del mod">
          <ac:chgData name="moath momani" userId="720708e143949568" providerId="LiveId" clId="{FE62E352-B446-425E-B708-3952318258BC}" dt="2020-06-04T07:39:49.505" v="411" actId="1035"/>
          <ac:grpSpMkLst>
            <pc:docMk/>
            <pc:sldMk cId="911208218" sldId="273"/>
            <ac:grpSpMk id="8" creationId="{00000000-0000-0000-0000-000000000000}"/>
          </ac:grpSpMkLst>
        </pc:grpChg>
        <pc:picChg chg="mod topLvl">
          <ac:chgData name="moath momani" userId="720708e143949568" providerId="LiveId" clId="{FE62E352-B446-425E-B708-3952318258BC}" dt="2020-06-04T07:39:56.145" v="412" actId="1036"/>
          <ac:picMkLst>
            <pc:docMk/>
            <pc:sldMk cId="911208218" sldId="273"/>
            <ac:picMk id="2" creationId="{00000000-0000-0000-0000-000000000000}"/>
          </ac:picMkLst>
        </pc:picChg>
      </pc:sldChg>
      <pc:sldChg chg="addSp delSp modSp mod ord">
        <pc:chgData name="moath momani" userId="720708e143949568" providerId="LiveId" clId="{FE62E352-B446-425E-B708-3952318258BC}" dt="2020-06-04T07:25:14.221" v="269"/>
        <pc:sldMkLst>
          <pc:docMk/>
          <pc:sldMk cId="1823530429" sldId="275"/>
        </pc:sldMkLst>
        <pc:spChg chg="add del mod">
          <ac:chgData name="moath momani" userId="720708e143949568" providerId="LiveId" clId="{FE62E352-B446-425E-B708-3952318258BC}" dt="2020-06-04T07:12:33.911" v="248" actId="478"/>
          <ac:spMkLst>
            <pc:docMk/>
            <pc:sldMk cId="1823530429" sldId="275"/>
            <ac:spMk id="3" creationId="{E34AE8A0-D532-49CE-A89D-54EFC55E11A2}"/>
          </ac:spMkLst>
        </pc:spChg>
        <pc:spChg chg="del">
          <ac:chgData name="moath momani" userId="720708e143949568" providerId="LiveId" clId="{FE62E352-B446-425E-B708-3952318258BC}" dt="2020-06-04T07:12:31.332" v="247" actId="478"/>
          <ac:spMkLst>
            <pc:docMk/>
            <pc:sldMk cId="1823530429" sldId="275"/>
            <ac:spMk id="4" creationId="{EEC70398-4A06-4447-A0A7-EEA136D8D03C}"/>
          </ac:spMkLst>
        </pc:spChg>
        <pc:spChg chg="del">
          <ac:chgData name="moath momani" userId="720708e143949568" providerId="LiveId" clId="{FE62E352-B446-425E-B708-3952318258BC}" dt="2020-06-04T07:12:29.226" v="246" actId="478"/>
          <ac:spMkLst>
            <pc:docMk/>
            <pc:sldMk cId="1823530429" sldId="275"/>
            <ac:spMk id="11" creationId="{3ABAC6EC-D464-4918-9CBB-EDA3E794AF29}"/>
          </ac:spMkLst>
        </pc:spChg>
        <pc:spChg chg="add del mod">
          <ac:chgData name="moath momani" userId="720708e143949568" providerId="LiveId" clId="{FE62E352-B446-425E-B708-3952318258BC}" dt="2020-06-04T07:22:32.527" v="262" actId="478"/>
          <ac:spMkLst>
            <pc:docMk/>
            <pc:sldMk cId="1823530429" sldId="275"/>
            <ac:spMk id="12" creationId="{7972D9BB-4E1D-48EA-962D-37978AA3C134}"/>
          </ac:spMkLst>
        </pc:spChg>
        <pc:spChg chg="add del mod">
          <ac:chgData name="moath momani" userId="720708e143949568" providerId="LiveId" clId="{FE62E352-B446-425E-B708-3952318258BC}" dt="2020-06-04T07:22:32.527" v="262" actId="478"/>
          <ac:spMkLst>
            <pc:docMk/>
            <pc:sldMk cId="1823530429" sldId="275"/>
            <ac:spMk id="13" creationId="{37E3A077-6A59-4F6E-B86D-2F957FFE04AD}"/>
          </ac:spMkLst>
        </pc:spChg>
        <pc:spChg chg="add del mod">
          <ac:chgData name="moath momani" userId="720708e143949568" providerId="LiveId" clId="{FE62E352-B446-425E-B708-3952318258BC}" dt="2020-06-04T07:22:32.527" v="262" actId="478"/>
          <ac:spMkLst>
            <pc:docMk/>
            <pc:sldMk cId="1823530429" sldId="275"/>
            <ac:spMk id="15" creationId="{17F38EDA-0B90-433D-A88F-C365454E05AB}"/>
          </ac:spMkLst>
        </pc:spChg>
        <pc:spChg chg="add del mod">
          <ac:chgData name="moath momani" userId="720708e143949568" providerId="LiveId" clId="{FE62E352-B446-425E-B708-3952318258BC}" dt="2020-06-04T07:22:32.527" v="262" actId="478"/>
          <ac:spMkLst>
            <pc:docMk/>
            <pc:sldMk cId="1823530429" sldId="275"/>
            <ac:spMk id="17" creationId="{CF5B77FF-1A34-47B5-BFC5-465BF5B2DBF8}"/>
          </ac:spMkLst>
        </pc:spChg>
        <pc:spChg chg="add del mod">
          <ac:chgData name="moath momani" userId="720708e143949568" providerId="LiveId" clId="{FE62E352-B446-425E-B708-3952318258BC}" dt="2020-06-04T07:22:32.527" v="262" actId="478"/>
          <ac:spMkLst>
            <pc:docMk/>
            <pc:sldMk cId="1823530429" sldId="275"/>
            <ac:spMk id="18" creationId="{97EEF571-1D8D-4975-BDD5-9839286961DB}"/>
          </ac:spMkLst>
        </pc:spChg>
        <pc:spChg chg="add del mod">
          <ac:chgData name="moath momani" userId="720708e143949568" providerId="LiveId" clId="{FE62E352-B446-425E-B708-3952318258BC}" dt="2020-06-04T07:22:32.527" v="262" actId="478"/>
          <ac:spMkLst>
            <pc:docMk/>
            <pc:sldMk cId="1823530429" sldId="275"/>
            <ac:spMk id="19" creationId="{65653F07-742D-4918-B719-4427055AC4D9}"/>
          </ac:spMkLst>
        </pc:spChg>
        <pc:spChg chg="add del mod">
          <ac:chgData name="moath momani" userId="720708e143949568" providerId="LiveId" clId="{FE62E352-B446-425E-B708-3952318258BC}" dt="2020-06-04T07:22:32.527" v="262" actId="478"/>
          <ac:spMkLst>
            <pc:docMk/>
            <pc:sldMk cId="1823530429" sldId="275"/>
            <ac:spMk id="20" creationId="{DA75771F-BF69-42B8-B2B5-E08F8BC85453}"/>
          </ac:spMkLst>
        </pc:spChg>
        <pc:spChg chg="add del mod">
          <ac:chgData name="moath momani" userId="720708e143949568" providerId="LiveId" clId="{FE62E352-B446-425E-B708-3952318258BC}" dt="2020-06-04T07:22:35.179" v="263" actId="478"/>
          <ac:spMkLst>
            <pc:docMk/>
            <pc:sldMk cId="1823530429" sldId="275"/>
            <ac:spMk id="21" creationId="{DB6DACD9-CD49-48D9-8185-19F47E5936E9}"/>
          </ac:spMkLst>
        </pc:spChg>
        <pc:spChg chg="add mod">
          <ac:chgData name="moath momani" userId="720708e143949568" providerId="LiveId" clId="{FE62E352-B446-425E-B708-3952318258BC}" dt="2020-06-04T07:22:53.013" v="267" actId="1076"/>
          <ac:spMkLst>
            <pc:docMk/>
            <pc:sldMk cId="1823530429" sldId="275"/>
            <ac:spMk id="23" creationId="{64E4F44F-014F-48DE-8C2C-25238AB81E27}"/>
          </ac:spMkLst>
        </pc:spChg>
        <pc:picChg chg="add del mod">
          <ac:chgData name="moath momani" userId="720708e143949568" providerId="LiveId" clId="{FE62E352-B446-425E-B708-3952318258BC}" dt="2020-06-04T07:22:32.527" v="262" actId="478"/>
          <ac:picMkLst>
            <pc:docMk/>
            <pc:sldMk cId="1823530429" sldId="275"/>
            <ac:picMk id="14" creationId="{B0AD9E5A-7189-40C1-AB51-06ABB1E032C4}"/>
          </ac:picMkLst>
        </pc:picChg>
        <pc:picChg chg="add del mod">
          <ac:chgData name="moath momani" userId="720708e143949568" providerId="LiveId" clId="{FE62E352-B446-425E-B708-3952318258BC}" dt="2020-06-04T07:22:32.527" v="262" actId="478"/>
          <ac:picMkLst>
            <pc:docMk/>
            <pc:sldMk cId="1823530429" sldId="275"/>
            <ac:picMk id="16" creationId="{AD54A902-E00E-4B22-BFED-2E01FCFBEDD7}"/>
          </ac:picMkLst>
        </pc:picChg>
        <pc:picChg chg="add mod">
          <ac:chgData name="moath momani" userId="720708e143949568" providerId="LiveId" clId="{FE62E352-B446-425E-B708-3952318258BC}" dt="2020-06-04T07:22:49.811" v="265" actId="1076"/>
          <ac:picMkLst>
            <pc:docMk/>
            <pc:sldMk cId="1823530429" sldId="275"/>
            <ac:picMk id="22" creationId="{2F38CAFB-FD99-4288-9BBB-839EF3EC925C}"/>
          </ac:picMkLst>
        </pc:picChg>
      </pc:sldChg>
      <pc:sldChg chg="addSp delSp modSp add mod">
        <pc:chgData name="moath momani" userId="720708e143949568" providerId="LiveId" clId="{FE62E352-B446-425E-B708-3952318258BC}" dt="2020-06-04T07:12:17.950" v="245" actId="2711"/>
        <pc:sldMkLst>
          <pc:docMk/>
          <pc:sldMk cId="532740098" sldId="276"/>
        </pc:sldMkLst>
        <pc:spChg chg="add del mod">
          <ac:chgData name="moath momani" userId="720708e143949568" providerId="LiveId" clId="{FE62E352-B446-425E-B708-3952318258BC}" dt="2020-06-04T07:08:33.999" v="139" actId="478"/>
          <ac:spMkLst>
            <pc:docMk/>
            <pc:sldMk cId="532740098" sldId="276"/>
            <ac:spMk id="3" creationId="{AE3B4316-3FC4-4F36-80C5-8A18815E7E4C}"/>
          </ac:spMkLst>
        </pc:spChg>
        <pc:spChg chg="del">
          <ac:chgData name="moath momani" userId="720708e143949568" providerId="LiveId" clId="{FE62E352-B446-425E-B708-3952318258BC}" dt="2020-06-04T07:08:20.957" v="138" actId="478"/>
          <ac:spMkLst>
            <pc:docMk/>
            <pc:sldMk cId="532740098" sldId="276"/>
            <ac:spMk id="11" creationId="{DD8CD1D4-0CF8-4FBA-A854-869E922DC32E}"/>
          </ac:spMkLst>
        </pc:spChg>
        <pc:spChg chg="del">
          <ac:chgData name="moath momani" userId="720708e143949568" providerId="LiveId" clId="{FE62E352-B446-425E-B708-3952318258BC}" dt="2020-06-04T07:08:18.346" v="137" actId="478"/>
          <ac:spMkLst>
            <pc:docMk/>
            <pc:sldMk cId="532740098" sldId="276"/>
            <ac:spMk id="12" creationId="{56C9F447-8491-4972-8F43-3CA6A7633872}"/>
          </ac:spMkLst>
        </pc:spChg>
        <pc:spChg chg="add del mod">
          <ac:chgData name="moath momani" userId="720708e143949568" providerId="LiveId" clId="{FE62E352-B446-425E-B708-3952318258BC}" dt="2020-06-04T07:08:18.346" v="137" actId="478"/>
          <ac:spMkLst>
            <pc:docMk/>
            <pc:sldMk cId="532740098" sldId="276"/>
            <ac:spMk id="15" creationId="{590C5514-9D4A-4A9D-96FC-F46C26C5F4BC}"/>
          </ac:spMkLst>
        </pc:spChg>
        <pc:spChg chg="add mod">
          <ac:chgData name="moath momani" userId="720708e143949568" providerId="LiveId" clId="{FE62E352-B446-425E-B708-3952318258BC}" dt="2020-06-04T07:12:17.950" v="245" actId="2711"/>
          <ac:spMkLst>
            <pc:docMk/>
            <pc:sldMk cId="532740098" sldId="276"/>
            <ac:spMk id="16" creationId="{6D7B4DE1-D104-4EE0-8484-F27F31B81314}"/>
          </ac:spMkLst>
        </pc:spChg>
        <pc:spChg chg="add mod">
          <ac:chgData name="moath momani" userId="720708e143949568" providerId="LiveId" clId="{FE62E352-B446-425E-B708-3952318258BC}" dt="2020-06-04T07:12:17.950" v="245" actId="2711"/>
          <ac:spMkLst>
            <pc:docMk/>
            <pc:sldMk cId="532740098" sldId="276"/>
            <ac:spMk id="17" creationId="{157AAB94-6065-4BBC-AA31-421757F92772}"/>
          </ac:spMkLst>
        </pc:spChg>
        <pc:picChg chg="del">
          <ac:chgData name="moath momani" userId="720708e143949568" providerId="LiveId" clId="{FE62E352-B446-425E-B708-3952318258BC}" dt="2020-06-04T07:08:18.346" v="137" actId="478"/>
          <ac:picMkLst>
            <pc:docMk/>
            <pc:sldMk cId="532740098" sldId="276"/>
            <ac:picMk id="13" creationId="{AA89C5DB-E508-4245-8F1C-D24CAD20509D}"/>
          </ac:picMkLst>
        </pc:picChg>
        <pc:picChg chg="del">
          <ac:chgData name="moath momani" userId="720708e143949568" providerId="LiveId" clId="{FE62E352-B446-425E-B708-3952318258BC}" dt="2020-06-04T07:08:18.346" v="137" actId="478"/>
          <ac:picMkLst>
            <pc:docMk/>
            <pc:sldMk cId="532740098" sldId="276"/>
            <ac:picMk id="14" creationId="{DE7F3728-8F9E-4173-A5EA-E5579E01A9E4}"/>
          </ac:picMkLst>
        </pc:picChg>
      </pc:sldChg>
      <pc:sldChg chg="add">
        <pc:chgData name="moath momani" userId="720708e143949568" providerId="LiveId" clId="{FE62E352-B446-425E-B708-3952318258BC}" dt="2020-06-04T07:22:21.186" v="261"/>
        <pc:sldMkLst>
          <pc:docMk/>
          <pc:sldMk cId="3497010963" sldId="277"/>
        </pc:sldMkLst>
      </pc:sldChg>
      <pc:sldChg chg="addSp delSp modSp new mod">
        <pc:chgData name="moath momani" userId="720708e143949568" providerId="LiveId" clId="{FE62E352-B446-425E-B708-3952318258BC}" dt="2020-06-04T07:34:18.772" v="368" actId="1076"/>
        <pc:sldMkLst>
          <pc:docMk/>
          <pc:sldMk cId="740191156" sldId="278"/>
        </pc:sldMkLst>
        <pc:spChg chg="del">
          <ac:chgData name="moath momani" userId="720708e143949568" providerId="LiveId" clId="{FE62E352-B446-425E-B708-3952318258BC}" dt="2020-06-04T07:25:36.886" v="271" actId="478"/>
          <ac:spMkLst>
            <pc:docMk/>
            <pc:sldMk cId="740191156" sldId="278"/>
            <ac:spMk id="2" creationId="{660318AB-31D6-4B3D-A155-D49B7D8867E0}"/>
          </ac:spMkLst>
        </pc:spChg>
        <pc:spChg chg="del">
          <ac:chgData name="moath momani" userId="720708e143949568" providerId="LiveId" clId="{FE62E352-B446-425E-B708-3952318258BC}" dt="2020-06-04T07:25:38.756" v="272" actId="478"/>
          <ac:spMkLst>
            <pc:docMk/>
            <pc:sldMk cId="740191156" sldId="278"/>
            <ac:spMk id="3" creationId="{50FCE5CF-A87F-4BF2-97BF-ADF289E36B67}"/>
          </ac:spMkLst>
        </pc:spChg>
        <pc:spChg chg="add mod">
          <ac:chgData name="moath momani" userId="720708e143949568" providerId="LiveId" clId="{FE62E352-B446-425E-B708-3952318258BC}" dt="2020-06-04T07:34:13.937" v="366" actId="113"/>
          <ac:spMkLst>
            <pc:docMk/>
            <pc:sldMk cId="740191156" sldId="278"/>
            <ac:spMk id="4" creationId="{B88C4516-9E34-48B8-A29D-1FF4D558DC94}"/>
          </ac:spMkLst>
        </pc:spChg>
        <pc:spChg chg="add mod">
          <ac:chgData name="moath momani" userId="720708e143949568" providerId="LiveId" clId="{FE62E352-B446-425E-B708-3952318258BC}" dt="2020-06-04T07:34:06.013" v="364" actId="255"/>
          <ac:spMkLst>
            <pc:docMk/>
            <pc:sldMk cId="740191156" sldId="278"/>
            <ac:spMk id="5" creationId="{7996DE7D-329B-4609-9805-3C693151545E}"/>
          </ac:spMkLst>
        </pc:spChg>
        <pc:picChg chg="add mod">
          <ac:chgData name="moath momani" userId="720708e143949568" providerId="LiveId" clId="{FE62E352-B446-425E-B708-3952318258BC}" dt="2020-06-04T07:26:06.251" v="277" actId="1076"/>
          <ac:picMkLst>
            <pc:docMk/>
            <pc:sldMk cId="740191156" sldId="278"/>
            <ac:picMk id="6" creationId="{AA07CC28-E746-4411-86E8-1A7DD994B13C}"/>
          </ac:picMkLst>
        </pc:picChg>
        <pc:picChg chg="add mod">
          <ac:chgData name="moath momani" userId="720708e143949568" providerId="LiveId" clId="{FE62E352-B446-425E-B708-3952318258BC}" dt="2020-06-04T07:34:18.772" v="368" actId="1076"/>
          <ac:picMkLst>
            <pc:docMk/>
            <pc:sldMk cId="740191156" sldId="278"/>
            <ac:picMk id="7" creationId="{E876C861-764E-48AB-AF25-CDA5B15F4163}"/>
          </ac:picMkLst>
        </pc:picChg>
      </pc:sldChg>
      <pc:sldChg chg="addSp delSp modSp new mod setBg">
        <pc:chgData name="moath momani" userId="720708e143949568" providerId="LiveId" clId="{FE62E352-B446-425E-B708-3952318258BC}" dt="2020-06-04T07:33:46.172" v="361" actId="1076"/>
        <pc:sldMkLst>
          <pc:docMk/>
          <pc:sldMk cId="3818900157" sldId="279"/>
        </pc:sldMkLst>
        <pc:spChg chg="del">
          <ac:chgData name="moath momani" userId="720708e143949568" providerId="LiveId" clId="{FE62E352-B446-425E-B708-3952318258BC}" dt="2020-06-04T07:26:42.039" v="282" actId="478"/>
          <ac:spMkLst>
            <pc:docMk/>
            <pc:sldMk cId="3818900157" sldId="279"/>
            <ac:spMk id="2" creationId="{38D60BCE-4413-4EDE-8095-E5A071BF42A3}"/>
          </ac:spMkLst>
        </pc:spChg>
        <pc:spChg chg="del">
          <ac:chgData name="moath momani" userId="720708e143949568" providerId="LiveId" clId="{FE62E352-B446-425E-B708-3952318258BC}" dt="2020-06-04T07:26:44.137" v="283" actId="478"/>
          <ac:spMkLst>
            <pc:docMk/>
            <pc:sldMk cId="3818900157" sldId="279"/>
            <ac:spMk id="3" creationId="{356D04FC-1E07-4A35-AF12-489AADB73CCE}"/>
          </ac:spMkLst>
        </pc:spChg>
        <pc:spChg chg="add mod">
          <ac:chgData name="moath momani" userId="720708e143949568" providerId="LiveId" clId="{FE62E352-B446-425E-B708-3952318258BC}" dt="2020-06-04T07:33:23.196" v="355" actId="1076"/>
          <ac:spMkLst>
            <pc:docMk/>
            <pc:sldMk cId="3818900157" sldId="279"/>
            <ac:spMk id="4" creationId="{D3F6A1C4-277C-4173-AC61-7FCED510150E}"/>
          </ac:spMkLst>
        </pc:spChg>
        <pc:spChg chg="add del">
          <ac:chgData name="moath momani" userId="720708e143949568" providerId="LiveId" clId="{FE62E352-B446-425E-B708-3952318258BC}" dt="2020-06-04T07:30:29.336" v="328" actId="26606"/>
          <ac:spMkLst>
            <pc:docMk/>
            <pc:sldMk cId="3818900157" sldId="279"/>
            <ac:spMk id="7" creationId="{F4C0B10B-D2C4-4A54-AFAD-3D27DF88BB37}"/>
          </ac:spMkLst>
        </pc:spChg>
        <pc:spChg chg="add del">
          <ac:chgData name="moath momani" userId="720708e143949568" providerId="LiveId" clId="{FE62E352-B446-425E-B708-3952318258BC}" dt="2020-06-04T07:30:44.333" v="330" actId="26606"/>
          <ac:spMkLst>
            <pc:docMk/>
            <pc:sldMk cId="3818900157" sldId="279"/>
            <ac:spMk id="9" creationId="{9AF5C66A-E8F2-4E13-98A3-FE96597C5A42}"/>
          </ac:spMkLst>
        </pc:spChg>
        <pc:spChg chg="add del">
          <ac:chgData name="moath momani" userId="720708e143949568" providerId="LiveId" clId="{FE62E352-B446-425E-B708-3952318258BC}" dt="2020-06-04T07:30:17.662" v="326" actId="26606"/>
          <ac:spMkLst>
            <pc:docMk/>
            <pc:sldMk cId="3818900157" sldId="279"/>
            <ac:spMk id="10" creationId="{59A309A7-1751-4ABE-A3C1-EEC40366AD89}"/>
          </ac:spMkLst>
        </pc:spChg>
        <pc:spChg chg="add del">
          <ac:chgData name="moath momani" userId="720708e143949568" providerId="LiveId" clId="{FE62E352-B446-425E-B708-3952318258BC}" dt="2020-06-04T07:30:17.662" v="326" actId="26606"/>
          <ac:spMkLst>
            <pc:docMk/>
            <pc:sldMk cId="3818900157" sldId="279"/>
            <ac:spMk id="12" creationId="{967D8EB6-EAE1-4F9C-B398-83321E287204}"/>
          </ac:spMkLst>
        </pc:spChg>
        <pc:spChg chg="add mod">
          <ac:chgData name="moath momani" userId="720708e143949568" providerId="LiveId" clId="{FE62E352-B446-425E-B708-3952318258BC}" dt="2020-06-04T07:33:36.524" v="359" actId="2711"/>
          <ac:spMkLst>
            <pc:docMk/>
            <pc:sldMk cId="3818900157" sldId="279"/>
            <ac:spMk id="18" creationId="{2502BD2C-580E-40BF-A1B3-2B407B00C186}"/>
          </ac:spMkLst>
        </pc:spChg>
        <pc:grpChg chg="add del">
          <ac:chgData name="moath momani" userId="720708e143949568" providerId="LiveId" clId="{FE62E352-B446-425E-B708-3952318258BC}" dt="2020-06-04T07:30:29.336" v="328" actId="26606"/>
          <ac:grpSpMkLst>
            <pc:docMk/>
            <pc:sldMk cId="3818900157" sldId="279"/>
            <ac:grpSpMk id="8" creationId="{B6BADB90-C74B-40D6-86DC-503F65FCE8DC}"/>
          </ac:grpSpMkLst>
        </pc:grpChg>
        <pc:picChg chg="add mod">
          <ac:chgData name="moath momani" userId="720708e143949568" providerId="LiveId" clId="{FE62E352-B446-425E-B708-3952318258BC}" dt="2020-06-04T07:33:46.172" v="361" actId="1076"/>
          <ac:picMkLst>
            <pc:docMk/>
            <pc:sldMk cId="3818900157" sldId="279"/>
            <ac:picMk id="5" creationId="{2B9CB894-6F2F-415B-9E21-604DEFCBF901}"/>
          </ac:picMkLst>
        </pc:picChg>
        <pc:picChg chg="add del mod">
          <ac:chgData name="moath momani" userId="720708e143949568" providerId="LiveId" clId="{FE62E352-B446-425E-B708-3952318258BC}" dt="2020-06-04T07:30:56.535" v="331" actId="478"/>
          <ac:picMkLst>
            <pc:docMk/>
            <pc:sldMk cId="3818900157" sldId="279"/>
            <ac:picMk id="6" creationId="{BC978A1D-C024-4EB1-B4AF-D1CF1F260E42}"/>
          </ac:picMkLst>
        </pc:picChg>
        <pc:picChg chg="add del">
          <ac:chgData name="moath momani" userId="720708e143949568" providerId="LiveId" clId="{FE62E352-B446-425E-B708-3952318258BC}" dt="2020-06-04T07:30:44.333" v="330" actId="26606"/>
          <ac:picMkLst>
            <pc:docMk/>
            <pc:sldMk cId="3818900157" sldId="279"/>
            <ac:picMk id="11" creationId="{AC860275-E106-493A-8BF0-E0A91130EF6A}"/>
          </ac:picMkLst>
        </pc:picChg>
      </pc:sldChg>
      <pc:sldChg chg="addSp delSp modSp new mod">
        <pc:chgData name="moath momani" userId="720708e143949568" providerId="LiveId" clId="{FE62E352-B446-425E-B708-3952318258BC}" dt="2020-06-04T07:32:55.396" v="351" actId="1076"/>
        <pc:sldMkLst>
          <pc:docMk/>
          <pc:sldMk cId="703153156" sldId="280"/>
        </pc:sldMkLst>
        <pc:spChg chg="del">
          <ac:chgData name="moath momani" userId="720708e143949568" providerId="LiveId" clId="{FE62E352-B446-425E-B708-3952318258BC}" dt="2020-06-04T07:27:27.086" v="289" actId="478"/>
          <ac:spMkLst>
            <pc:docMk/>
            <pc:sldMk cId="703153156" sldId="280"/>
            <ac:spMk id="2" creationId="{D6B6A551-FCE4-436B-B916-EC349A78587A}"/>
          </ac:spMkLst>
        </pc:spChg>
        <pc:spChg chg="del">
          <ac:chgData name="moath momani" userId="720708e143949568" providerId="LiveId" clId="{FE62E352-B446-425E-B708-3952318258BC}" dt="2020-06-04T07:27:26.066" v="288" actId="478"/>
          <ac:spMkLst>
            <pc:docMk/>
            <pc:sldMk cId="703153156" sldId="280"/>
            <ac:spMk id="3" creationId="{C44060C6-577C-4604-ABA6-32F9A0814E93}"/>
          </ac:spMkLst>
        </pc:spChg>
        <pc:spChg chg="add mod">
          <ac:chgData name="moath momani" userId="720708e143949568" providerId="LiveId" clId="{FE62E352-B446-425E-B708-3952318258BC}" dt="2020-06-04T07:32:49.114" v="349" actId="255"/>
          <ac:spMkLst>
            <pc:docMk/>
            <pc:sldMk cId="703153156" sldId="280"/>
            <ac:spMk id="4" creationId="{AFC58902-D896-4A49-85BF-EE4B3DB7BA88}"/>
          </ac:spMkLst>
        </pc:spChg>
        <pc:spChg chg="add mod">
          <ac:chgData name="moath momani" userId="720708e143949568" providerId="LiveId" clId="{FE62E352-B446-425E-B708-3952318258BC}" dt="2020-06-04T07:32:53.230" v="350" actId="255"/>
          <ac:spMkLst>
            <pc:docMk/>
            <pc:sldMk cId="703153156" sldId="280"/>
            <ac:spMk id="5" creationId="{5A98C4E6-8543-482E-9EAE-C24D10D7A313}"/>
          </ac:spMkLst>
        </pc:spChg>
        <pc:picChg chg="add mod">
          <ac:chgData name="moath momani" userId="720708e143949568" providerId="LiveId" clId="{FE62E352-B446-425E-B708-3952318258BC}" dt="2020-06-04T07:32:55.396" v="351" actId="1076"/>
          <ac:picMkLst>
            <pc:docMk/>
            <pc:sldMk cId="703153156" sldId="280"/>
            <ac:picMk id="6" creationId="{7DCB8ECF-E3F2-4891-AA9B-8C45984572FA}"/>
          </ac:picMkLst>
        </pc:picChg>
        <pc:picChg chg="add mod">
          <ac:chgData name="moath momani" userId="720708e143949568" providerId="LiveId" clId="{FE62E352-B446-425E-B708-3952318258BC}" dt="2020-06-04T07:28:53.952" v="311"/>
          <ac:picMkLst>
            <pc:docMk/>
            <pc:sldMk cId="703153156" sldId="280"/>
            <ac:picMk id="7" creationId="{C14F3518-B9E5-4C40-9D59-1FB9C3A3F074}"/>
          </ac:picMkLst>
        </pc:picChg>
      </pc:sldChg>
      <pc:sldChg chg="addSp delSp modSp new mod">
        <pc:chgData name="moath momani" userId="720708e143949568" providerId="LiveId" clId="{FE62E352-B446-425E-B708-3952318258BC}" dt="2020-06-04T07:32:30.939" v="346" actId="1076"/>
        <pc:sldMkLst>
          <pc:docMk/>
          <pc:sldMk cId="1382568738" sldId="281"/>
        </pc:sldMkLst>
        <pc:spChg chg="del">
          <ac:chgData name="moath momani" userId="720708e143949568" providerId="LiveId" clId="{FE62E352-B446-425E-B708-3952318258BC}" dt="2020-06-04T07:27:49.251" v="295" actId="478"/>
          <ac:spMkLst>
            <pc:docMk/>
            <pc:sldMk cId="1382568738" sldId="281"/>
            <ac:spMk id="2" creationId="{337DC5EC-A047-4FC8-A749-97F090E1839A}"/>
          </ac:spMkLst>
        </pc:spChg>
        <pc:spChg chg="del">
          <ac:chgData name="moath momani" userId="720708e143949568" providerId="LiveId" clId="{FE62E352-B446-425E-B708-3952318258BC}" dt="2020-06-04T07:27:47.607" v="294" actId="478"/>
          <ac:spMkLst>
            <pc:docMk/>
            <pc:sldMk cId="1382568738" sldId="281"/>
            <ac:spMk id="3" creationId="{4EF11126-6A28-4CB5-8F1C-BE91F3EDE6E9}"/>
          </ac:spMkLst>
        </pc:spChg>
        <pc:spChg chg="add mod">
          <ac:chgData name="moath momani" userId="720708e143949568" providerId="LiveId" clId="{FE62E352-B446-425E-B708-3952318258BC}" dt="2020-06-04T07:32:21.388" v="342" actId="255"/>
          <ac:spMkLst>
            <pc:docMk/>
            <pc:sldMk cId="1382568738" sldId="281"/>
            <ac:spMk id="4" creationId="{7917F85B-E40F-4AA4-82C6-FBFCFC264D9F}"/>
          </ac:spMkLst>
        </pc:spChg>
        <pc:spChg chg="add mod">
          <ac:chgData name="moath momani" userId="720708e143949568" providerId="LiveId" clId="{FE62E352-B446-425E-B708-3952318258BC}" dt="2020-06-04T07:32:25.249" v="343" actId="255"/>
          <ac:spMkLst>
            <pc:docMk/>
            <pc:sldMk cId="1382568738" sldId="281"/>
            <ac:spMk id="5" creationId="{148FE992-9B8F-4001-A704-C821B34BD6EF}"/>
          </ac:spMkLst>
        </pc:spChg>
        <pc:picChg chg="add mod">
          <ac:chgData name="moath momani" userId="720708e143949568" providerId="LiveId" clId="{FE62E352-B446-425E-B708-3952318258BC}" dt="2020-06-04T07:32:30.939" v="346" actId="1076"/>
          <ac:picMkLst>
            <pc:docMk/>
            <pc:sldMk cId="1382568738" sldId="281"/>
            <ac:picMk id="6" creationId="{C9AC3001-059F-4F07-A560-600CCDCB3936}"/>
          </ac:picMkLst>
        </pc:picChg>
        <pc:picChg chg="add mod">
          <ac:chgData name="moath momani" userId="720708e143949568" providerId="LiveId" clId="{FE62E352-B446-425E-B708-3952318258BC}" dt="2020-06-04T07:28:56.998" v="312"/>
          <ac:picMkLst>
            <pc:docMk/>
            <pc:sldMk cId="1382568738" sldId="281"/>
            <ac:picMk id="7" creationId="{8F55C458-196A-4E51-954D-08710E8ECF97}"/>
          </ac:picMkLst>
        </pc:picChg>
      </pc:sldChg>
      <pc:sldChg chg="addSp delSp modSp new mod">
        <pc:chgData name="moath momani" userId="720708e143949568" providerId="LiveId" clId="{FE62E352-B446-425E-B708-3952318258BC}" dt="2020-06-04T07:36:10.840" v="370" actId="207"/>
        <pc:sldMkLst>
          <pc:docMk/>
          <pc:sldMk cId="1297800283" sldId="282"/>
        </pc:sldMkLst>
        <pc:spChg chg="del">
          <ac:chgData name="moath momani" userId="720708e143949568" providerId="LiveId" clId="{FE62E352-B446-425E-B708-3952318258BC}" dt="2020-06-04T07:28:03.746" v="301" actId="478"/>
          <ac:spMkLst>
            <pc:docMk/>
            <pc:sldMk cId="1297800283" sldId="282"/>
            <ac:spMk id="2" creationId="{DF6DEB50-CE97-4595-88C4-051A22F7DACC}"/>
          </ac:spMkLst>
        </pc:spChg>
        <pc:spChg chg="del">
          <ac:chgData name="moath momani" userId="720708e143949568" providerId="LiveId" clId="{FE62E352-B446-425E-B708-3952318258BC}" dt="2020-06-04T07:28:01.787" v="300" actId="478"/>
          <ac:spMkLst>
            <pc:docMk/>
            <pc:sldMk cId="1297800283" sldId="282"/>
            <ac:spMk id="3" creationId="{39D4C3FC-D46E-46CB-ABE9-B75F928488E3}"/>
          </ac:spMkLst>
        </pc:spChg>
        <pc:spChg chg="add del mod">
          <ac:chgData name="moath momani" userId="720708e143949568" providerId="LiveId" clId="{FE62E352-B446-425E-B708-3952318258BC}" dt="2020-06-04T07:28:15.667" v="303"/>
          <ac:spMkLst>
            <pc:docMk/>
            <pc:sldMk cId="1297800283" sldId="282"/>
            <ac:spMk id="4" creationId="{46E20EB1-3BDA-431D-8601-58F4F693D1B3}"/>
          </ac:spMkLst>
        </pc:spChg>
        <pc:spChg chg="add del mod">
          <ac:chgData name="moath momani" userId="720708e143949568" providerId="LiveId" clId="{FE62E352-B446-425E-B708-3952318258BC}" dt="2020-06-04T07:28:15.667" v="303"/>
          <ac:spMkLst>
            <pc:docMk/>
            <pc:sldMk cId="1297800283" sldId="282"/>
            <ac:spMk id="5" creationId="{65B4D120-709D-4C69-8C9B-978608541C56}"/>
          </ac:spMkLst>
        </pc:spChg>
        <pc:spChg chg="add mod">
          <ac:chgData name="moath momani" userId="720708e143949568" providerId="LiveId" clId="{FE62E352-B446-425E-B708-3952318258BC}" dt="2020-06-04T07:31:42.967" v="335" actId="113"/>
          <ac:spMkLst>
            <pc:docMk/>
            <pc:sldMk cId="1297800283" sldId="282"/>
            <ac:spMk id="7" creationId="{A96647C2-A07A-4938-A086-803DE23434FD}"/>
          </ac:spMkLst>
        </pc:spChg>
        <pc:spChg chg="add mod">
          <ac:chgData name="moath momani" userId="720708e143949568" providerId="LiveId" clId="{FE62E352-B446-425E-B708-3952318258BC}" dt="2020-06-04T07:36:10.840" v="370" actId="207"/>
          <ac:spMkLst>
            <pc:docMk/>
            <pc:sldMk cId="1297800283" sldId="282"/>
            <ac:spMk id="8" creationId="{AFA32E8D-875F-4B97-8C87-873FA25DB568}"/>
          </ac:spMkLst>
        </pc:spChg>
        <pc:picChg chg="add del mod">
          <ac:chgData name="moath momani" userId="720708e143949568" providerId="LiveId" clId="{FE62E352-B446-425E-B708-3952318258BC}" dt="2020-06-04T07:28:15.667" v="303"/>
          <ac:picMkLst>
            <pc:docMk/>
            <pc:sldMk cId="1297800283" sldId="282"/>
            <ac:picMk id="6" creationId="{4B33CC83-02AF-4964-96F8-6D1AFE2FEC24}"/>
          </ac:picMkLst>
        </pc:picChg>
        <pc:picChg chg="add mod">
          <ac:chgData name="moath momani" userId="720708e143949568" providerId="LiveId" clId="{FE62E352-B446-425E-B708-3952318258BC}" dt="2020-06-04T07:31:57.603" v="339" actId="1076"/>
          <ac:picMkLst>
            <pc:docMk/>
            <pc:sldMk cId="1297800283" sldId="282"/>
            <ac:picMk id="9" creationId="{BCF46C20-FB70-4C36-AD6C-6BFCD19E8B37}"/>
          </ac:picMkLst>
        </pc:picChg>
        <pc:picChg chg="add mod">
          <ac:chgData name="moath momani" userId="720708e143949568" providerId="LiveId" clId="{FE62E352-B446-425E-B708-3952318258BC}" dt="2020-06-04T07:28:58.427" v="313"/>
          <ac:picMkLst>
            <pc:docMk/>
            <pc:sldMk cId="1297800283" sldId="282"/>
            <ac:picMk id="10" creationId="{FCADE96E-5A8B-4011-AF15-D36D51C0D9F1}"/>
          </ac:picMkLst>
        </pc:picChg>
      </pc:sldChg>
      <pc:sldChg chg="addSp delSp modSp new mod">
        <pc:chgData name="moath momani" userId="720708e143949568" providerId="LiveId" clId="{FE62E352-B446-425E-B708-3952318258BC}" dt="2020-06-04T07:36:24.857" v="372" actId="2711"/>
        <pc:sldMkLst>
          <pc:docMk/>
          <pc:sldMk cId="4093471636" sldId="283"/>
        </pc:sldMkLst>
        <pc:spChg chg="del">
          <ac:chgData name="moath momani" userId="720708e143949568" providerId="LiveId" clId="{FE62E352-B446-425E-B708-3952318258BC}" dt="2020-06-04T07:28:30.635" v="308" actId="478"/>
          <ac:spMkLst>
            <pc:docMk/>
            <pc:sldMk cId="4093471636" sldId="283"/>
            <ac:spMk id="2" creationId="{D831ABB7-8026-4D7C-9843-91F7E8C0A17E}"/>
          </ac:spMkLst>
        </pc:spChg>
        <pc:spChg chg="del">
          <ac:chgData name="moath momani" userId="720708e143949568" providerId="LiveId" clId="{FE62E352-B446-425E-B708-3952318258BC}" dt="2020-06-04T07:28:28.725" v="307" actId="478"/>
          <ac:spMkLst>
            <pc:docMk/>
            <pc:sldMk cId="4093471636" sldId="283"/>
            <ac:spMk id="3" creationId="{B5855C4E-0207-40D4-9B45-4010A4363B03}"/>
          </ac:spMkLst>
        </pc:spChg>
        <pc:spChg chg="add mod">
          <ac:chgData name="moath momani" userId="720708e143949568" providerId="LiveId" clId="{FE62E352-B446-425E-B708-3952318258BC}" dt="2020-06-04T07:36:24.857" v="372" actId="2711"/>
          <ac:spMkLst>
            <pc:docMk/>
            <pc:sldMk cId="4093471636" sldId="283"/>
            <ac:spMk id="4" creationId="{55C0D2EA-EBB6-4763-95F0-DE2B3D070455}"/>
          </ac:spMkLst>
        </pc:spChg>
        <pc:picChg chg="add mod">
          <ac:chgData name="moath momani" userId="720708e143949568" providerId="LiveId" clId="{FE62E352-B446-425E-B708-3952318258BC}" dt="2020-06-04T07:29:32.395" v="320" actId="1076"/>
          <ac:picMkLst>
            <pc:docMk/>
            <pc:sldMk cId="4093471636" sldId="283"/>
            <ac:picMk id="5" creationId="{AA147313-2FF8-43AC-82F0-C56F4C5F5691}"/>
          </ac:picMkLst>
        </pc:picChg>
        <pc:picChg chg="add mod">
          <ac:chgData name="moath momani" userId="720708e143949568" providerId="LiveId" clId="{FE62E352-B446-425E-B708-3952318258BC}" dt="2020-06-04T07:29:37.970" v="322"/>
          <ac:picMkLst>
            <pc:docMk/>
            <pc:sldMk cId="4093471636" sldId="283"/>
            <ac:picMk id="6" creationId="{F5130BB1-7F3D-4F6C-9AE0-BD95B1FCBB6A}"/>
          </ac:picMkLst>
        </pc:picChg>
      </pc:sldChg>
    </pc:docChg>
  </pc:docChgLst>
  <pc:docChgLst>
    <pc:chgData name="moath momani" userId="720708e143949568" providerId="LiveId" clId="{7DE79781-5518-42D6-9A27-A5DE54759839}"/>
    <pc:docChg chg="addSld modSld">
      <pc:chgData name="moath momani" userId="720708e143949568" providerId="LiveId" clId="{7DE79781-5518-42D6-9A27-A5DE54759839}" dt="2020-06-10T06:41:14.708" v="5" actId="1076"/>
      <pc:docMkLst>
        <pc:docMk/>
      </pc:docMkLst>
      <pc:sldChg chg="addSp modSp add mod">
        <pc:chgData name="moath momani" userId="720708e143949568" providerId="LiveId" clId="{7DE79781-5518-42D6-9A27-A5DE54759839}" dt="2020-06-10T06:41:14.708" v="5" actId="1076"/>
        <pc:sldMkLst>
          <pc:docMk/>
          <pc:sldMk cId="660995948" sldId="287"/>
        </pc:sldMkLst>
        <pc:spChg chg="mod">
          <ac:chgData name="moath momani" userId="720708e143949568" providerId="LiveId" clId="{7DE79781-5518-42D6-9A27-A5DE54759839}" dt="2020-06-10T06:41:06.672" v="3" actId="1076"/>
          <ac:spMkLst>
            <pc:docMk/>
            <pc:sldMk cId="660995948" sldId="287"/>
            <ac:spMk id="12" creationId="{A912A799-DFAF-4666-824F-5E2CB12BA133}"/>
          </ac:spMkLst>
        </pc:spChg>
        <pc:picChg chg="add mod">
          <ac:chgData name="moath momani" userId="720708e143949568" providerId="LiveId" clId="{7DE79781-5518-42D6-9A27-A5DE54759839}" dt="2020-06-10T06:41:14.708" v="5" actId="1076"/>
          <ac:picMkLst>
            <pc:docMk/>
            <pc:sldMk cId="660995948" sldId="287"/>
            <ac:picMk id="1026" creationId="{B52B5469-C33C-4672-8557-DA6B699B413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51D9-7412-483F-9E43-438BC01E5AD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BAC4-AE1E-4A26-A01C-FEFC7E51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them if they have attended our workshops before.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Introduce Microsoft Teams.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Don’t forget to go through the presentation in just </a:t>
            </a:r>
            <a:r>
              <a:rPr lang="en-US"/>
              <a:t>10 minutes.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39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3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link for the pictures.</a:t>
            </a:r>
          </a:p>
          <a:p>
            <a:r>
              <a:rPr lang="en-US" dirty="0"/>
              <a:t>https://studio56qatar-my.sharepoint.com/:f:/g/personal/moath_studio56_qa/EjrDx-w_k4VNk2v6UDfOOegBBP3Xa_ohnqY-SE5a5PabUQ?e=k0oWhg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19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WRAP UP  </a:t>
            </a:r>
            <a:r>
              <a:rPr lang="ar-JO" dirty="0"/>
              <a:t>الخاتمة</a:t>
            </a:r>
            <a:endParaRPr lang="en-US" dirty="0">
              <a:latin typeface="Politica"/>
            </a:endParaRP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I ask you to describe each picture in one word what would you say!!</a:t>
            </a:r>
          </a:p>
          <a:p>
            <a:endParaRPr lang="en-US" dirty="0"/>
          </a:p>
          <a:p>
            <a:r>
              <a:rPr lang="en-US" dirty="0"/>
              <a:t>You will probably say the 1</a:t>
            </a:r>
            <a:r>
              <a:rPr lang="en-US" baseline="30000" dirty="0"/>
              <a:t>st</a:t>
            </a:r>
            <a:r>
              <a:rPr lang="en-US" dirty="0"/>
              <a:t> picture is for a surprised person and the 2</a:t>
            </a:r>
            <a:r>
              <a:rPr lang="en-US" baseline="30000" dirty="0"/>
              <a:t>nd</a:t>
            </a:r>
            <a:r>
              <a:rPr lang="en-US" dirty="0"/>
              <a:t> picture is for a sad person </a:t>
            </a:r>
          </a:p>
          <a:p>
            <a:endParaRPr lang="en-US" dirty="0"/>
          </a:p>
          <a:p>
            <a:r>
              <a:rPr lang="en-US" dirty="0"/>
              <a:t>So, from our eyes we classified the emotions of those two pictures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5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ar-J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Can a computer recognize the photos and emotions like us?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Is this hard or easy for a machine? </a:t>
            </a:r>
          </a:p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42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98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you heard about machine learning? </a:t>
            </a:r>
          </a:p>
          <a:p>
            <a:r>
              <a:rPr lang="en-US" dirty="0"/>
              <a:t>What do you know about machine learning? </a:t>
            </a:r>
          </a:p>
          <a:p>
            <a:r>
              <a:rPr lang="en-US" dirty="0"/>
              <a:t>What do you understand from the picture?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AI Robot is detecting trash and remove it to clean the ocean, </a:t>
            </a:r>
            <a:r>
              <a:rPr lang="en-US" b="1" dirty="0"/>
              <a:t>but how does this Ai robot know how to differentiate between fish and trash</a:t>
            </a:r>
            <a:r>
              <a:rPr lang="en-US" dirty="0"/>
              <a:t>??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train the robot by showing him pictures of fish and pictures of trash, so the Ai robot learns from us how to separate between things without being programmed.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Will happen if you give wrong training for the machine, for example showing it a purple fish and telling him this is a trash?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He will do the same mistake that you did and classify the fish as trash because the behavior of your Ai robot based in your bias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7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98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some pictures for kids to recognize </a:t>
            </a:r>
            <a:endParaRPr lang="ar-JO" dirty="0"/>
          </a:p>
          <a:p>
            <a:r>
              <a:rPr lang="en-US" dirty="0"/>
              <a:t>Examples from the video include: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 filters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auto-complete 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recommendation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recognition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translation apps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assistants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recognition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what you saw in the video, what is machine learning?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 learning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ability of a computer to or machine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 patterns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decisions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being programmed.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78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how to train a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7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4A5-B433-47F9-AD75-2880884783FD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classifier.appinventor.mit.edu/" TargetMode="Externa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56qatar-my.sharepoint.com/:f:/g/personal/moath_studio56_qa/EjrDx-w_k4VNk2v6UDfOOegBBP3Xa_ohnqY-SE5a5PabUQ?e=k0oWh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OeU5m6vRyCk" TargetMode="Externa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017067"/>
            <a:ext cx="12192001" cy="5488456"/>
            <a:chOff x="-1" y="1007392"/>
            <a:chExt cx="12192001" cy="54340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46"/>
            <a:stretch/>
          </p:blipFill>
          <p:spPr>
            <a:xfrm>
              <a:off x="5736698" y="1007392"/>
              <a:ext cx="6455302" cy="5434048"/>
            </a:xfrm>
            <a:prstGeom prst="rect">
              <a:avLst/>
            </a:prstGeom>
            <a:solidFill>
              <a:srgbClr val="4D55AE"/>
            </a:solidFill>
          </p:spPr>
        </p:pic>
        <p:sp>
          <p:nvSpPr>
            <p:cNvPr id="7" name="Rectangle 6"/>
            <p:cNvSpPr/>
            <p:nvPr/>
          </p:nvSpPr>
          <p:spPr>
            <a:xfrm>
              <a:off x="-1" y="1007392"/>
              <a:ext cx="5974081" cy="5434048"/>
            </a:xfrm>
            <a:prstGeom prst="rect">
              <a:avLst/>
            </a:prstGeom>
            <a:solidFill>
              <a:srgbClr val="4D55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24" y="1116718"/>
            <a:ext cx="903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Personal Image Classifier PIC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24" y="2040048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11-14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91120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050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3" name="Google Shape;104;p18">
            <a:extLst>
              <a:ext uri="{FF2B5EF4-FFF2-40B4-BE49-F238E27FC236}">
                <a16:creationId xmlns:a16="http://schemas.microsoft.com/office/drawing/2014/main" id="{64E4F44F-014F-48DE-8C2C-25238AB81E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2080" y="81310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5"/>
              </a:rPr>
              <a:t>Personal image classifier</a:t>
            </a:r>
            <a:r>
              <a:rPr lang="en" dirty="0">
                <a:hlinkClick r:id="rId5"/>
              </a:rPr>
              <a:t> Web Tool</a:t>
            </a:r>
            <a:endParaRPr dirty="0"/>
          </a:p>
        </p:txBody>
      </p:sp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A7B006D3-A0F9-4A73-A126-2E71C5F936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935" y="2223282"/>
            <a:ext cx="7255465" cy="334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3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1;p19">
            <a:extLst>
              <a:ext uri="{FF2B5EF4-FFF2-40B4-BE49-F238E27FC236}">
                <a16:creationId xmlns:a16="http://schemas.microsoft.com/office/drawing/2014/main" id="{B88C4516-9E34-48B8-A29D-1FF4D558DC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2062" y="16110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Politica"/>
              </a:rPr>
              <a:t>Training Steps</a:t>
            </a:r>
            <a:endParaRPr sz="3200" b="1" dirty="0">
              <a:latin typeface="Politica"/>
            </a:endParaRPr>
          </a:p>
        </p:txBody>
      </p:sp>
      <p:sp>
        <p:nvSpPr>
          <p:cNvPr id="5" name="Google Shape;112;p19">
            <a:extLst>
              <a:ext uri="{FF2B5EF4-FFF2-40B4-BE49-F238E27FC236}">
                <a16:creationId xmlns:a16="http://schemas.microsoft.com/office/drawing/2014/main" id="{7996DE7D-329B-4609-9805-3C693151545E}"/>
              </a:ext>
            </a:extLst>
          </p:cNvPr>
          <p:cNvSpPr txBox="1">
            <a:spLocks/>
          </p:cNvSpPr>
          <p:nvPr/>
        </p:nvSpPr>
        <p:spPr>
          <a:xfrm>
            <a:off x="2542062" y="2318456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AutoNum type="arabicPeriod"/>
            </a:pPr>
            <a:r>
              <a:rPr lang="en-US" dirty="0">
                <a:latin typeface="Politica"/>
              </a:rPr>
              <a:t>Define Labels</a:t>
            </a:r>
          </a:p>
          <a:p>
            <a:pPr marL="914400" lvl="1" indent="-317500">
              <a:spcBef>
                <a:spcPts val="0"/>
              </a:spcBef>
              <a:buSzPts val="1400"/>
              <a:buFont typeface="Arial" panose="020B0604020202020204" pitchFamily="34" charset="0"/>
              <a:buAutoNum type="alphaLcPeriod"/>
            </a:pPr>
            <a:r>
              <a:rPr lang="en-US" sz="2800" dirty="0">
                <a:latin typeface="Politica"/>
              </a:rPr>
              <a:t>Name your classes/labels (happy, sad, angry…)</a:t>
            </a:r>
          </a:p>
          <a:p>
            <a:pPr marL="914400" indent="0">
              <a:spcBef>
                <a:spcPts val="1600"/>
              </a:spcBef>
              <a:buFont typeface="Arial" panose="020B0604020202020204" pitchFamily="34" charset="0"/>
              <a:buNone/>
            </a:pPr>
            <a:endParaRPr lang="en-US" dirty="0">
              <a:latin typeface="Politica"/>
            </a:endParaRPr>
          </a:p>
          <a:p>
            <a:pPr marL="914400" indent="0">
              <a:spcBef>
                <a:spcPts val="1600"/>
              </a:spcBef>
              <a:buFont typeface="Arial" panose="020B0604020202020204" pitchFamily="34" charset="0"/>
              <a:buNone/>
            </a:pPr>
            <a:endParaRPr lang="en-US" dirty="0">
              <a:latin typeface="Politica"/>
            </a:endParaRPr>
          </a:p>
          <a:p>
            <a:pPr marL="914400" indent="0">
              <a:spcBef>
                <a:spcPts val="1600"/>
              </a:spcBef>
              <a:buFont typeface="Arial" panose="020B0604020202020204" pitchFamily="34" charset="0"/>
              <a:buNone/>
            </a:pPr>
            <a:endParaRPr lang="en-US" dirty="0">
              <a:latin typeface="Politica"/>
            </a:endParaRPr>
          </a:p>
          <a:p>
            <a:pPr marL="45720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US" dirty="0">
              <a:latin typeface="Poli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07CC28-E746-4411-86E8-1A7DD994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8" y="-3113"/>
            <a:ext cx="1873250" cy="6724968"/>
          </a:xfrm>
          <a:prstGeom prst="rect">
            <a:avLst/>
          </a:prstGeom>
        </p:spPr>
      </p:pic>
      <p:pic>
        <p:nvPicPr>
          <p:cNvPr id="7" name="Google Shape;113;p19">
            <a:extLst>
              <a:ext uri="{FF2B5EF4-FFF2-40B4-BE49-F238E27FC236}">
                <a16:creationId xmlns:a16="http://schemas.microsoft.com/office/drawing/2014/main" id="{E876C861-764E-48AB-AF25-CDA5B15F4163}"/>
              </a:ext>
            </a:extLst>
          </p:cNvPr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927" y="3665242"/>
            <a:ext cx="6474481" cy="1995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19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9;p20">
            <a:extLst>
              <a:ext uri="{FF2B5EF4-FFF2-40B4-BE49-F238E27FC236}">
                <a16:creationId xmlns:a16="http://schemas.microsoft.com/office/drawing/2014/main" id="{D3F6A1C4-277C-4173-AC61-7FCED510150E}"/>
              </a:ext>
            </a:extLst>
          </p:cNvPr>
          <p:cNvSpPr txBox="1">
            <a:spLocks/>
          </p:cNvSpPr>
          <p:nvPr/>
        </p:nvSpPr>
        <p:spPr>
          <a:xfrm>
            <a:off x="2159852" y="1558876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AutoNum type="arabicPeriod" startAt="2"/>
            </a:pPr>
            <a:r>
              <a:rPr lang="en-US" dirty="0">
                <a:latin typeface="Politica"/>
                <a:hlinkClick r:id="rId3"/>
              </a:rPr>
              <a:t>Add Training Data</a:t>
            </a:r>
            <a:endParaRPr lang="en-US" dirty="0">
              <a:latin typeface="Politica"/>
            </a:endParaRPr>
          </a:p>
          <a:p>
            <a:pPr marL="914400" lvl="1" indent="-317500">
              <a:spcBef>
                <a:spcPts val="0"/>
              </a:spcBef>
              <a:buSzPts val="1400"/>
              <a:buFont typeface="Arial" panose="020B0604020202020204" pitchFamily="34" charset="0"/>
              <a:buAutoNum type="alphaLcPeriod"/>
            </a:pPr>
            <a:r>
              <a:rPr lang="en-US" sz="2800" dirty="0">
                <a:latin typeface="Politica"/>
              </a:rPr>
              <a:t>Take several pictures for each label, and/or upload images</a:t>
            </a:r>
          </a:p>
          <a:p>
            <a:pPr marL="45720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US" dirty="0">
              <a:latin typeface="Politica"/>
            </a:endParaRPr>
          </a:p>
        </p:txBody>
      </p:sp>
      <p:pic>
        <p:nvPicPr>
          <p:cNvPr id="5" name="Google Shape;120;p20">
            <a:extLst>
              <a:ext uri="{FF2B5EF4-FFF2-40B4-BE49-F238E27FC236}">
                <a16:creationId xmlns:a16="http://schemas.microsoft.com/office/drawing/2014/main" id="{2B9CB894-6F2F-415B-9E21-604DEFCBF901}"/>
              </a:ext>
            </a:extLst>
          </p:cNvPr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57" y="3110896"/>
            <a:ext cx="5252562" cy="274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978A1D-C024-4EB1-B4AF-D1CF1F260E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8" y="-3113"/>
            <a:ext cx="1873250" cy="6724968"/>
          </a:xfrm>
          <a:prstGeom prst="rect">
            <a:avLst/>
          </a:prstGeom>
        </p:spPr>
      </p:pic>
      <p:sp>
        <p:nvSpPr>
          <p:cNvPr id="18" name="Google Shape;118;p20">
            <a:extLst>
              <a:ext uri="{FF2B5EF4-FFF2-40B4-BE49-F238E27FC236}">
                <a16:creationId xmlns:a16="http://schemas.microsoft.com/office/drawing/2014/main" id="{2502BD2C-580E-40BF-A1B3-2B407B00C1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9852" y="6240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Politica"/>
              </a:rPr>
              <a:t>Training Steps</a:t>
            </a:r>
            <a:endParaRPr sz="3200" dirty="0">
              <a:latin typeface="Politica"/>
            </a:endParaRPr>
          </a:p>
        </p:txBody>
      </p:sp>
    </p:spTree>
    <p:extLst>
      <p:ext uri="{BB962C8B-B14F-4D97-AF65-F5344CB8AC3E}">
        <p14:creationId xmlns:p14="http://schemas.microsoft.com/office/powerpoint/2010/main" val="381890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5;p21">
            <a:extLst>
              <a:ext uri="{FF2B5EF4-FFF2-40B4-BE49-F238E27FC236}">
                <a16:creationId xmlns:a16="http://schemas.microsoft.com/office/drawing/2014/main" id="{AFC58902-D896-4A49-85BF-EE4B3DB7BA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95356" y="953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Politica"/>
              </a:rPr>
              <a:t>Training Steps</a:t>
            </a:r>
            <a:endParaRPr sz="3200" b="1" dirty="0">
              <a:latin typeface="Politica"/>
            </a:endParaRPr>
          </a:p>
        </p:txBody>
      </p:sp>
      <p:sp>
        <p:nvSpPr>
          <p:cNvPr id="5" name="Google Shape;126;p21">
            <a:extLst>
              <a:ext uri="{FF2B5EF4-FFF2-40B4-BE49-F238E27FC236}">
                <a16:creationId xmlns:a16="http://schemas.microsoft.com/office/drawing/2014/main" id="{5A98C4E6-8543-482E-9EAE-C24D10D7A313}"/>
              </a:ext>
            </a:extLst>
          </p:cNvPr>
          <p:cNvSpPr txBox="1">
            <a:spLocks/>
          </p:cNvSpPr>
          <p:nvPr/>
        </p:nvSpPr>
        <p:spPr>
          <a:xfrm>
            <a:off x="1995356" y="1660475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AutoNum type="arabicPeriod" startAt="3"/>
            </a:pPr>
            <a:r>
              <a:rPr lang="en-US" dirty="0">
                <a:latin typeface="Politica"/>
              </a:rPr>
              <a:t>Select Model</a:t>
            </a:r>
          </a:p>
          <a:p>
            <a:pPr marL="914400" lvl="1" indent="-317500">
              <a:spcBef>
                <a:spcPts val="0"/>
              </a:spcBef>
              <a:buSzPts val="1400"/>
              <a:buFont typeface="Arial" panose="020B0604020202020204" pitchFamily="34" charset="0"/>
              <a:buAutoNum type="alphaLcPeriod"/>
            </a:pPr>
            <a:r>
              <a:rPr lang="en-US" sz="2800" dirty="0">
                <a:latin typeface="Politica"/>
              </a:rPr>
              <a:t>Can change parameters for model</a:t>
            </a:r>
          </a:p>
          <a:p>
            <a:pPr marL="914400" lvl="1" indent="-317500">
              <a:spcBef>
                <a:spcPts val="0"/>
              </a:spcBef>
              <a:buSzPts val="1400"/>
              <a:buFont typeface="Arial" panose="020B0604020202020204" pitchFamily="34" charset="0"/>
              <a:buAutoNum type="alphaLcPeriod"/>
            </a:pPr>
            <a:r>
              <a:rPr lang="en-US" sz="2800" dirty="0">
                <a:latin typeface="Politica"/>
              </a:rPr>
              <a:t>Best to use default values</a:t>
            </a:r>
          </a:p>
          <a:p>
            <a:pPr marL="914400" lvl="1" indent="-317500">
              <a:spcBef>
                <a:spcPts val="0"/>
              </a:spcBef>
              <a:buSzPts val="1400"/>
              <a:buFont typeface="Arial" panose="020B0604020202020204" pitchFamily="34" charset="0"/>
              <a:buAutoNum type="alphaLcPeriod"/>
            </a:pPr>
            <a:r>
              <a:rPr lang="en-US" sz="2800" dirty="0">
                <a:latin typeface="Politica"/>
              </a:rPr>
              <a:t>Press “Train model” button</a:t>
            </a:r>
          </a:p>
          <a:p>
            <a:pPr marL="45720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US" dirty="0">
              <a:latin typeface="Politica"/>
            </a:endParaRPr>
          </a:p>
        </p:txBody>
      </p:sp>
      <p:pic>
        <p:nvPicPr>
          <p:cNvPr id="6" name="Google Shape;127;p21">
            <a:extLst>
              <a:ext uri="{FF2B5EF4-FFF2-40B4-BE49-F238E27FC236}">
                <a16:creationId xmlns:a16="http://schemas.microsoft.com/office/drawing/2014/main" id="{7DCB8ECF-E3F2-4891-AA9B-8C45984572FA}"/>
              </a:ext>
            </a:extLst>
          </p:cNvPr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56" y="3551754"/>
            <a:ext cx="4713801" cy="229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4F3518-B9E5-4C40-9D59-1FB9C3A3F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8" y="-3113"/>
            <a:ext cx="1873250" cy="672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53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2;p22">
            <a:extLst>
              <a:ext uri="{FF2B5EF4-FFF2-40B4-BE49-F238E27FC236}">
                <a16:creationId xmlns:a16="http://schemas.microsoft.com/office/drawing/2014/main" id="{7917F85B-E40F-4AA4-82C6-FBFCFC264D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08233" y="95302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Politica"/>
              </a:rPr>
              <a:t>Training Steps</a:t>
            </a:r>
            <a:endParaRPr sz="3200" b="1" dirty="0">
              <a:latin typeface="Politica"/>
            </a:endParaRPr>
          </a:p>
        </p:txBody>
      </p:sp>
      <p:sp>
        <p:nvSpPr>
          <p:cNvPr id="5" name="Google Shape;133;p22">
            <a:extLst>
              <a:ext uri="{FF2B5EF4-FFF2-40B4-BE49-F238E27FC236}">
                <a16:creationId xmlns:a16="http://schemas.microsoft.com/office/drawing/2014/main" id="{148FE992-9B8F-4001-A704-C821B34BD6EF}"/>
              </a:ext>
            </a:extLst>
          </p:cNvPr>
          <p:cNvSpPr txBox="1">
            <a:spLocks/>
          </p:cNvSpPr>
          <p:nvPr/>
        </p:nvSpPr>
        <p:spPr>
          <a:xfrm>
            <a:off x="2208233" y="1660474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AutoNum type="arabicPeriod" startAt="4"/>
            </a:pPr>
            <a:r>
              <a:rPr lang="en-US" dirty="0">
                <a:latin typeface="Politica"/>
              </a:rPr>
              <a:t>Add Testing Data</a:t>
            </a:r>
          </a:p>
          <a:p>
            <a:pPr marL="914400" lvl="1" indent="-317500">
              <a:spcBef>
                <a:spcPts val="0"/>
              </a:spcBef>
              <a:buSzPts val="1400"/>
              <a:buFont typeface="Arial" panose="020B0604020202020204" pitchFamily="34" charset="0"/>
              <a:buAutoNum type="alphaLcPeriod"/>
            </a:pPr>
            <a:r>
              <a:rPr lang="en-US" sz="2800" dirty="0">
                <a:latin typeface="Politica"/>
              </a:rPr>
              <a:t>Take several pictures (or upload) to test each label</a:t>
            </a:r>
          </a:p>
          <a:p>
            <a:pPr marL="457200" indent="0">
              <a:spcBef>
                <a:spcPts val="1600"/>
              </a:spcBef>
              <a:buFont typeface="Arial" panose="020B0604020202020204" pitchFamily="34" charset="0"/>
              <a:buNone/>
            </a:pPr>
            <a:endParaRPr lang="en-US" dirty="0">
              <a:latin typeface="Politica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US" dirty="0">
              <a:latin typeface="Politica"/>
            </a:endParaRPr>
          </a:p>
        </p:txBody>
      </p:sp>
      <p:pic>
        <p:nvPicPr>
          <p:cNvPr id="6" name="Google Shape;134;p22">
            <a:extLst>
              <a:ext uri="{FF2B5EF4-FFF2-40B4-BE49-F238E27FC236}">
                <a16:creationId xmlns:a16="http://schemas.microsoft.com/office/drawing/2014/main" id="{C9AC3001-059F-4F07-A560-600CCDCB3936}"/>
              </a:ext>
            </a:extLst>
          </p:cNvPr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35" y="2782125"/>
            <a:ext cx="5911397" cy="294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55C458-196A-4E51-954D-08710E8EC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8" y="-3113"/>
            <a:ext cx="1873250" cy="672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68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9;p23">
            <a:extLst>
              <a:ext uri="{FF2B5EF4-FFF2-40B4-BE49-F238E27FC236}">
                <a16:creationId xmlns:a16="http://schemas.microsoft.com/office/drawing/2014/main" id="{A96647C2-A07A-4938-A086-803DE2343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5966" y="103270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Politica"/>
              </a:rPr>
              <a:t>Training Steps</a:t>
            </a:r>
            <a:endParaRPr sz="3200" b="1" dirty="0">
              <a:latin typeface="Politica"/>
            </a:endParaRPr>
          </a:p>
        </p:txBody>
      </p:sp>
      <p:sp>
        <p:nvSpPr>
          <p:cNvPr id="8" name="Google Shape;140;p23">
            <a:extLst>
              <a:ext uri="{FF2B5EF4-FFF2-40B4-BE49-F238E27FC236}">
                <a16:creationId xmlns:a16="http://schemas.microsoft.com/office/drawing/2014/main" id="{AFA32E8D-875F-4B97-8C87-873FA25DB568}"/>
              </a:ext>
            </a:extLst>
          </p:cNvPr>
          <p:cNvSpPr txBox="1">
            <a:spLocks/>
          </p:cNvSpPr>
          <p:nvPr/>
        </p:nvSpPr>
        <p:spPr>
          <a:xfrm>
            <a:off x="2275966" y="1740152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AutoNum type="arabicPeriod" startAt="5"/>
            </a:pPr>
            <a:r>
              <a:rPr lang="en-US" dirty="0">
                <a:latin typeface="Politica"/>
              </a:rPr>
              <a:t>View Results </a:t>
            </a:r>
          </a:p>
          <a:p>
            <a:pPr marL="914400" lvl="1" indent="-317500">
              <a:spcBef>
                <a:spcPts val="0"/>
              </a:spcBef>
              <a:buSzPts val="1400"/>
              <a:buFont typeface="Arial" panose="020B0604020202020204" pitchFamily="34" charset="0"/>
              <a:buAutoNum type="alphaLcPeriod"/>
            </a:pPr>
            <a:r>
              <a:rPr lang="en-US" sz="2800" dirty="0">
                <a:latin typeface="Politica"/>
              </a:rPr>
              <a:t>Check which images were incorrectly labelled</a:t>
            </a:r>
          </a:p>
          <a:p>
            <a:pPr marL="914400" lvl="1" indent="-317500">
              <a:spcBef>
                <a:spcPts val="0"/>
              </a:spcBef>
              <a:buSzPts val="1400"/>
              <a:buFont typeface="Arial" panose="020B0604020202020204" pitchFamily="34" charset="0"/>
              <a:buAutoNum type="alphaLcPeriod"/>
            </a:pPr>
            <a:r>
              <a:rPr lang="en-US" sz="2800" dirty="0">
                <a:latin typeface="Politica"/>
              </a:rPr>
              <a:t>Compare images</a:t>
            </a:r>
          </a:p>
          <a:p>
            <a:pPr marL="914400" lvl="1" indent="-317500">
              <a:spcBef>
                <a:spcPts val="0"/>
              </a:spcBef>
              <a:buSzPts val="1400"/>
              <a:buFont typeface="Arial" panose="020B0604020202020204" pitchFamily="34" charset="0"/>
              <a:buAutoNum type="alphaLcPeriod"/>
            </a:pPr>
            <a:r>
              <a:rPr lang="en-US" sz="2800" dirty="0">
                <a:latin typeface="Politica"/>
              </a:rPr>
              <a:t>Go back and retrain more images based on results</a:t>
            </a:r>
          </a:p>
          <a:p>
            <a:pPr marL="457200" indent="0">
              <a:spcBef>
                <a:spcPts val="1600"/>
              </a:spcBef>
              <a:buFont typeface="Arial" panose="020B0604020202020204" pitchFamily="34" charset="0"/>
              <a:buNone/>
            </a:pPr>
            <a:endParaRPr lang="en-US" dirty="0">
              <a:latin typeface="Politica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US" dirty="0">
              <a:latin typeface="Politica"/>
            </a:endParaRPr>
          </a:p>
        </p:txBody>
      </p:sp>
      <p:pic>
        <p:nvPicPr>
          <p:cNvPr id="9" name="Google Shape;141;p23">
            <a:extLst>
              <a:ext uri="{FF2B5EF4-FFF2-40B4-BE49-F238E27FC236}">
                <a16:creationId xmlns:a16="http://schemas.microsoft.com/office/drawing/2014/main" id="{BCF46C20-FB70-4C36-AD6C-6BFCD19E8B37}"/>
              </a:ext>
            </a:extLst>
          </p:cNvPr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56" y="3632199"/>
            <a:ext cx="5856034" cy="2744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ADE96E-5A8B-4011-AF15-D36D51C0D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8" y="-3113"/>
            <a:ext cx="1873250" cy="672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00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7;p24">
            <a:extLst>
              <a:ext uri="{FF2B5EF4-FFF2-40B4-BE49-F238E27FC236}">
                <a16:creationId xmlns:a16="http://schemas.microsoft.com/office/drawing/2014/main" id="{55C0D2EA-EBB6-4763-95F0-DE2B3D070455}"/>
              </a:ext>
            </a:extLst>
          </p:cNvPr>
          <p:cNvSpPr txBox="1">
            <a:spLocks/>
          </p:cNvSpPr>
          <p:nvPr/>
        </p:nvSpPr>
        <p:spPr>
          <a:xfrm>
            <a:off x="2663014" y="1181504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AutoNum type="arabicPeriod" startAt="6"/>
            </a:pPr>
            <a:r>
              <a:rPr lang="en-US" dirty="0">
                <a:latin typeface="Politica"/>
              </a:rPr>
              <a:t>Download Model</a:t>
            </a:r>
          </a:p>
          <a:p>
            <a:pPr marL="914400" lvl="1" indent="-317500">
              <a:spcBef>
                <a:spcPts val="0"/>
              </a:spcBef>
              <a:buSzPts val="1400"/>
              <a:buFont typeface="Arial" panose="020B0604020202020204" pitchFamily="34" charset="0"/>
              <a:buAutoNum type="alphaLcPeriod"/>
            </a:pPr>
            <a:r>
              <a:rPr lang="en-US" dirty="0">
                <a:latin typeface="Politica"/>
              </a:rPr>
              <a:t>When satisfied with results, download the </a:t>
            </a:r>
            <a:br>
              <a:rPr lang="en-US" dirty="0">
                <a:latin typeface="Politica"/>
              </a:rPr>
            </a:br>
            <a:r>
              <a:rPr lang="en-US" dirty="0">
                <a:latin typeface="Politica"/>
              </a:rPr>
              <a:t>model to your computer</a:t>
            </a:r>
          </a:p>
          <a:p>
            <a:pPr marL="914400" indent="0">
              <a:spcBef>
                <a:spcPts val="1600"/>
              </a:spcBef>
              <a:buFont typeface="Arial" panose="020B0604020202020204" pitchFamily="34" charset="0"/>
              <a:buNone/>
            </a:pPr>
            <a:endParaRPr lang="en-US" dirty="0">
              <a:latin typeface="Politica"/>
            </a:endParaRPr>
          </a:p>
          <a:p>
            <a:pPr marL="457200" indent="0">
              <a:spcBef>
                <a:spcPts val="1600"/>
              </a:spcBef>
              <a:buFont typeface="Arial" panose="020B0604020202020204" pitchFamily="34" charset="0"/>
              <a:buNone/>
            </a:pPr>
            <a:endParaRPr lang="en-US" dirty="0">
              <a:latin typeface="Politica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US" dirty="0">
              <a:latin typeface="Politica"/>
            </a:endParaRPr>
          </a:p>
        </p:txBody>
      </p:sp>
      <p:pic>
        <p:nvPicPr>
          <p:cNvPr id="5" name="Google Shape;148;p24">
            <a:extLst>
              <a:ext uri="{FF2B5EF4-FFF2-40B4-BE49-F238E27FC236}">
                <a16:creationId xmlns:a16="http://schemas.microsoft.com/office/drawing/2014/main" id="{AA147313-2FF8-43AC-82F0-C56F4C5F5691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221" y="2036196"/>
            <a:ext cx="4436251" cy="4118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130BB1-7F3D-4F6C-9AE0-BD95B1FCB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8" y="-3113"/>
            <a:ext cx="1873250" cy="672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71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437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401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6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B0D9D5-3A94-4C15-BCD7-B683AC82F07A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Image classification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CBC969E-3DBB-4C10-B1E5-17EC3EEC7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6" y="898732"/>
            <a:ext cx="2896910" cy="29957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BDE847-8150-48D1-BF1A-74A397BE3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186" y="898732"/>
            <a:ext cx="2802184" cy="2995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A3AD79-EF69-435C-AB44-BF579119F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75" y="2042493"/>
            <a:ext cx="3118454" cy="9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2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78915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063755" y="6273830"/>
            <a:ext cx="1415160" cy="476766"/>
            <a:chOff x="8882864" y="6158525"/>
            <a:chExt cx="1780778" cy="5999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3" name="Google Shape;63;p14">
            <a:extLst>
              <a:ext uri="{FF2B5EF4-FFF2-40B4-BE49-F238E27FC236}">
                <a16:creationId xmlns:a16="http://schemas.microsoft.com/office/drawing/2014/main" id="{83EC1B15-6D37-4E83-844B-F970DB92D5E4}"/>
              </a:ext>
            </a:extLst>
          </p:cNvPr>
          <p:cNvSpPr txBox="1">
            <a:spLocks/>
          </p:cNvSpPr>
          <p:nvPr/>
        </p:nvSpPr>
        <p:spPr>
          <a:xfrm>
            <a:off x="2360017" y="1485284"/>
            <a:ext cx="9298586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810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dirty="0">
                <a:solidFill>
                  <a:srgbClr val="000000"/>
                </a:solidFill>
                <a:latin typeface="Politica"/>
              </a:rPr>
              <a:t>Image classification is the process in which an image is matched to a specific word. </a:t>
            </a:r>
          </a:p>
          <a:p>
            <a:pPr marL="457200" indent="-3810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dirty="0">
                <a:solidFill>
                  <a:srgbClr val="000000"/>
                </a:solidFill>
                <a:latin typeface="Politica"/>
              </a:rPr>
              <a:t>You do this all the time with your eyes and brain just looking around at the world!</a:t>
            </a:r>
          </a:p>
          <a:p>
            <a:pPr marL="45720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US" dirty="0">
              <a:latin typeface="Poli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773CF7-43EC-4868-87FE-E2247D74F769}"/>
              </a:ext>
            </a:extLst>
          </p:cNvPr>
          <p:cNvSpPr txBox="1"/>
          <p:nvPr/>
        </p:nvSpPr>
        <p:spPr>
          <a:xfrm>
            <a:off x="2409087" y="886983"/>
            <a:ext cx="5161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Politica"/>
              </a:rPr>
              <a:t>What is image classification? </a:t>
            </a:r>
          </a:p>
        </p:txBody>
      </p:sp>
      <p:sp>
        <p:nvSpPr>
          <p:cNvPr id="15" name="Google Shape;66;p14">
            <a:extLst>
              <a:ext uri="{FF2B5EF4-FFF2-40B4-BE49-F238E27FC236}">
                <a16:creationId xmlns:a16="http://schemas.microsoft.com/office/drawing/2014/main" id="{AB85F323-4E40-49B8-8C90-461D32D4B27E}"/>
              </a:ext>
            </a:extLst>
          </p:cNvPr>
          <p:cNvSpPr/>
          <p:nvPr/>
        </p:nvSpPr>
        <p:spPr>
          <a:xfrm>
            <a:off x="7789010" y="4432593"/>
            <a:ext cx="1327800" cy="81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67;p14">
            <a:extLst>
              <a:ext uri="{FF2B5EF4-FFF2-40B4-BE49-F238E27FC236}">
                <a16:creationId xmlns:a16="http://schemas.microsoft.com/office/drawing/2014/main" id="{6DEF0EC0-45C8-4605-8643-1BDCCB2624D6}"/>
              </a:ext>
            </a:extLst>
          </p:cNvPr>
          <p:cNvSpPr txBox="1"/>
          <p:nvPr/>
        </p:nvSpPr>
        <p:spPr>
          <a:xfrm>
            <a:off x="9116810" y="4432593"/>
            <a:ext cx="1428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CAT</a:t>
            </a:r>
            <a:endParaRPr sz="3600" b="1" dirty="0"/>
          </a:p>
        </p:txBody>
      </p:sp>
      <p:pic>
        <p:nvPicPr>
          <p:cNvPr id="17" name="Google Shape;65;p14">
            <a:extLst>
              <a:ext uri="{FF2B5EF4-FFF2-40B4-BE49-F238E27FC236}">
                <a16:creationId xmlns:a16="http://schemas.microsoft.com/office/drawing/2014/main" id="{F009A234-6249-4A8E-8702-9700D56789FE}"/>
              </a:ext>
            </a:extLst>
          </p:cNvPr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84" y="3963618"/>
            <a:ext cx="2628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8;p14">
            <a:extLst>
              <a:ext uri="{FF2B5EF4-FFF2-40B4-BE49-F238E27FC236}">
                <a16:creationId xmlns:a16="http://schemas.microsoft.com/office/drawing/2014/main" id="{3C5FC162-1659-4E2D-92EE-3FE3EFEADBE8}"/>
              </a:ext>
            </a:extLst>
          </p:cNvPr>
          <p:cNvPicPr preferRelativeResize="0"/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846">
            <a:off x="2254647" y="4125313"/>
            <a:ext cx="1179025" cy="117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69;p14">
            <a:extLst>
              <a:ext uri="{FF2B5EF4-FFF2-40B4-BE49-F238E27FC236}">
                <a16:creationId xmlns:a16="http://schemas.microsoft.com/office/drawing/2014/main" id="{C861F286-1AEC-48C9-B26B-750442967527}"/>
              </a:ext>
            </a:extLst>
          </p:cNvPr>
          <p:cNvSpPr/>
          <p:nvPr/>
        </p:nvSpPr>
        <p:spPr>
          <a:xfrm>
            <a:off x="3477858" y="4429868"/>
            <a:ext cx="1327800" cy="81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4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5" y="-6891"/>
            <a:ext cx="1873250" cy="67643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Google Shape;74;p15">
            <a:extLst>
              <a:ext uri="{FF2B5EF4-FFF2-40B4-BE49-F238E27FC236}">
                <a16:creationId xmlns:a16="http://schemas.microsoft.com/office/drawing/2014/main" id="{DD8CD1D4-0CF8-4FBA-A854-869E922DC3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12985" y="1248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Politica"/>
              </a:rPr>
              <a:t>Why is this hard for machines?</a:t>
            </a:r>
            <a:endParaRPr sz="3200" b="1" dirty="0">
              <a:latin typeface="Politica"/>
            </a:endParaRPr>
          </a:p>
        </p:txBody>
      </p:sp>
      <p:sp>
        <p:nvSpPr>
          <p:cNvPr id="12" name="Google Shape;76;p15">
            <a:extLst>
              <a:ext uri="{FF2B5EF4-FFF2-40B4-BE49-F238E27FC236}">
                <a16:creationId xmlns:a16="http://schemas.microsoft.com/office/drawing/2014/main" id="{56C9F447-8491-4972-8F43-3CA6A7633872}"/>
              </a:ext>
            </a:extLst>
          </p:cNvPr>
          <p:cNvSpPr txBox="1"/>
          <p:nvPr/>
        </p:nvSpPr>
        <p:spPr>
          <a:xfrm>
            <a:off x="2147470" y="2036831"/>
            <a:ext cx="9437387" cy="3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800" dirty="0">
                <a:latin typeface="Politica"/>
              </a:rPr>
              <a:t>Machines don’t have systems as complex as our brains.</a:t>
            </a:r>
            <a:endParaRPr sz="2800" dirty="0">
              <a:latin typeface="Politic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800" dirty="0">
                <a:latin typeface="Politica"/>
              </a:rPr>
              <a:t>We can see that these images are both cats, but they look so different it would be hard for a machine to figure out.</a:t>
            </a:r>
            <a:endParaRPr sz="2800" dirty="0">
              <a:latin typeface="Politic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Politica"/>
            </a:endParaRPr>
          </a:p>
        </p:txBody>
      </p:sp>
      <p:pic>
        <p:nvPicPr>
          <p:cNvPr id="14" name="Google Shape;78;p15">
            <a:extLst>
              <a:ext uri="{FF2B5EF4-FFF2-40B4-BE49-F238E27FC236}">
                <a16:creationId xmlns:a16="http://schemas.microsoft.com/office/drawing/2014/main" id="{DE7F3728-8F9E-4173-A5EA-E5579E01A9E4}"/>
              </a:ext>
            </a:extLst>
          </p:cNvPr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22" y="3696512"/>
            <a:ext cx="2086677" cy="295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ey cat with its mouth open&#10;&#10;Description automatically generated">
            <a:extLst>
              <a:ext uri="{FF2B5EF4-FFF2-40B4-BE49-F238E27FC236}">
                <a16:creationId xmlns:a16="http://schemas.microsoft.com/office/drawing/2014/main" id="{790FD1EA-BC34-494A-BC44-9DC445A15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456" y="3696512"/>
            <a:ext cx="3276128" cy="29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4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, screen, clock, bird&#10;&#10;Description automatically generated">
            <a:extLst>
              <a:ext uri="{FF2B5EF4-FFF2-40B4-BE49-F238E27FC236}">
                <a16:creationId xmlns:a16="http://schemas.microsoft.com/office/drawing/2014/main" id="{D7434780-2FA8-413A-A770-7699E6DD84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51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050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A912A799-DFAF-4666-824F-5E2CB12BA133}"/>
              </a:ext>
            </a:extLst>
          </p:cNvPr>
          <p:cNvSpPr txBox="1">
            <a:spLocks/>
          </p:cNvSpPr>
          <p:nvPr/>
        </p:nvSpPr>
        <p:spPr>
          <a:xfrm>
            <a:off x="1954973" y="1089316"/>
            <a:ext cx="8520600" cy="79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400" dirty="0">
                <a:latin typeface="Politica"/>
                <a:hlinkClick r:id="rId5"/>
              </a:rPr>
              <a:t>AI &amp; Machine Learning (ML)</a:t>
            </a:r>
            <a:endParaRPr lang="en-US" sz="4400" dirty="0">
              <a:latin typeface="Poli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B92C23-C5EF-4B93-9798-8423A3E3DDD5}"/>
              </a:ext>
            </a:extLst>
          </p:cNvPr>
          <p:cNvSpPr txBox="1"/>
          <p:nvPr/>
        </p:nvSpPr>
        <p:spPr>
          <a:xfrm flipH="1">
            <a:off x="2918271" y="2166292"/>
            <a:ext cx="9064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/>
              </a:rPr>
              <a:t>Machine learning is a subset of Artificial Intelligence, Let’s watch this video to learn more about it.</a:t>
            </a:r>
          </a:p>
        </p:txBody>
      </p:sp>
    </p:spTree>
    <p:extLst>
      <p:ext uri="{BB962C8B-B14F-4D97-AF65-F5344CB8AC3E}">
        <p14:creationId xmlns:p14="http://schemas.microsoft.com/office/powerpoint/2010/main" val="143525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050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A912A799-DFAF-4666-824F-5E2CB12BA133}"/>
              </a:ext>
            </a:extLst>
          </p:cNvPr>
          <p:cNvSpPr txBox="1">
            <a:spLocks/>
          </p:cNvSpPr>
          <p:nvPr/>
        </p:nvSpPr>
        <p:spPr>
          <a:xfrm>
            <a:off x="2143042" y="450119"/>
            <a:ext cx="8520600" cy="79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Politica"/>
              </a:rPr>
              <a:t>Where have you seen or experienced</a:t>
            </a:r>
          </a:p>
          <a:p>
            <a:pPr marL="0" indent="0" algn="ctr">
              <a:buNone/>
            </a:pPr>
            <a:r>
              <a:rPr lang="en-US" sz="3600" dirty="0">
                <a:latin typeface="Politica"/>
              </a:rPr>
              <a:t> artificial intelligence in your lives? </a:t>
            </a:r>
          </a:p>
        </p:txBody>
      </p:sp>
      <p:pic>
        <p:nvPicPr>
          <p:cNvPr id="1026" name="Picture 2" descr="16 Examples of Artificial Intelligence (AI) in Your Everyday Life">
            <a:extLst>
              <a:ext uri="{FF2B5EF4-FFF2-40B4-BE49-F238E27FC236}">
                <a16:creationId xmlns:a16="http://schemas.microsoft.com/office/drawing/2014/main" id="{B52B5469-C33C-4672-8557-DA6B699B4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30" y="2037033"/>
            <a:ext cx="66675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99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050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6" name="Google Shape;83;p16">
            <a:extLst>
              <a:ext uri="{FF2B5EF4-FFF2-40B4-BE49-F238E27FC236}">
                <a16:creationId xmlns:a16="http://schemas.microsoft.com/office/drawing/2014/main" id="{6D7B4DE1-D104-4EE0-8484-F27F31B813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34678" y="195084"/>
            <a:ext cx="98278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Politica"/>
                <a:cs typeface="Arial" panose="020B0604020202020204" pitchFamily="34" charset="0"/>
              </a:rPr>
              <a:t>Image Recognition using Machine Learning</a:t>
            </a:r>
            <a:endParaRPr sz="3200" b="1" dirty="0">
              <a:latin typeface="Politica"/>
              <a:cs typeface="Arial" panose="020B0604020202020204" pitchFamily="34" charset="0"/>
            </a:endParaRPr>
          </a:p>
        </p:txBody>
      </p:sp>
      <p:sp>
        <p:nvSpPr>
          <p:cNvPr id="17" name="Google Shape;85;p16">
            <a:extLst>
              <a:ext uri="{FF2B5EF4-FFF2-40B4-BE49-F238E27FC236}">
                <a16:creationId xmlns:a16="http://schemas.microsoft.com/office/drawing/2014/main" id="{157AAB94-6065-4BBC-AA31-421757F92772}"/>
              </a:ext>
            </a:extLst>
          </p:cNvPr>
          <p:cNvSpPr txBox="1"/>
          <p:nvPr/>
        </p:nvSpPr>
        <p:spPr>
          <a:xfrm>
            <a:off x="2519059" y="880754"/>
            <a:ext cx="9703593" cy="3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800" dirty="0">
                <a:latin typeface="Politica"/>
              </a:rPr>
              <a:t>Because there are so many parts of an image to consider, a machine needs to be able to </a:t>
            </a:r>
            <a:r>
              <a:rPr lang="en" sz="2800" b="1" dirty="0">
                <a:latin typeface="Politica"/>
              </a:rPr>
              <a:t>learn</a:t>
            </a:r>
            <a:r>
              <a:rPr lang="en" sz="2800" dirty="0">
                <a:latin typeface="Politica"/>
              </a:rPr>
              <a:t>, just like us,</a:t>
            </a:r>
            <a:r>
              <a:rPr lang="en" sz="2800" b="1" dirty="0">
                <a:latin typeface="Politica"/>
              </a:rPr>
              <a:t> </a:t>
            </a:r>
            <a:r>
              <a:rPr lang="en" sz="2800" dirty="0">
                <a:latin typeface="Politica"/>
              </a:rPr>
              <a:t>to correctly classify an image.</a:t>
            </a:r>
            <a:endParaRPr sz="2800" dirty="0">
              <a:latin typeface="Politic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800" dirty="0">
                <a:latin typeface="Politica"/>
              </a:rPr>
              <a:t>To do this it uses </a:t>
            </a:r>
            <a:r>
              <a:rPr lang="en" sz="2800" b="1" dirty="0">
                <a:latin typeface="Politica"/>
              </a:rPr>
              <a:t>machine learning</a:t>
            </a:r>
            <a:r>
              <a:rPr lang="en" sz="2800" dirty="0">
                <a:latin typeface="Politica"/>
              </a:rPr>
              <a:t>, a method that lets the machine learn from images.</a:t>
            </a:r>
            <a:endParaRPr sz="2800" dirty="0">
              <a:latin typeface="Poli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3BFF21-A03B-4F1D-8803-B1365E692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24" y="3394552"/>
            <a:ext cx="4233897" cy="312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4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050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2" name="Google Shape;90;p17">
            <a:extLst>
              <a:ext uri="{FF2B5EF4-FFF2-40B4-BE49-F238E27FC236}">
                <a16:creationId xmlns:a16="http://schemas.microsoft.com/office/drawing/2014/main" id="{7972D9BB-4E1D-48EA-962D-37978AA3C1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05445" y="948834"/>
            <a:ext cx="916495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Politica"/>
              </a:rPr>
              <a:t>Testing and Training</a:t>
            </a:r>
            <a:endParaRPr sz="3200" b="1" dirty="0">
              <a:latin typeface="Politica"/>
            </a:endParaRPr>
          </a:p>
        </p:txBody>
      </p:sp>
      <p:sp>
        <p:nvSpPr>
          <p:cNvPr id="13" name="Google Shape;92;p17">
            <a:extLst>
              <a:ext uri="{FF2B5EF4-FFF2-40B4-BE49-F238E27FC236}">
                <a16:creationId xmlns:a16="http://schemas.microsoft.com/office/drawing/2014/main" id="{37E3A077-6A59-4F6E-B86D-2F957FFE04AD}"/>
              </a:ext>
            </a:extLst>
          </p:cNvPr>
          <p:cNvSpPr txBox="1"/>
          <p:nvPr/>
        </p:nvSpPr>
        <p:spPr>
          <a:xfrm>
            <a:off x="2205445" y="1646466"/>
            <a:ext cx="8959083" cy="3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800" dirty="0">
                <a:latin typeface="Politica"/>
              </a:rPr>
              <a:t>To teach a machine to recognize images, you give it </a:t>
            </a:r>
            <a:r>
              <a:rPr lang="en" sz="2800" b="1" dirty="0">
                <a:latin typeface="Politica"/>
              </a:rPr>
              <a:t>training examples</a:t>
            </a:r>
            <a:r>
              <a:rPr lang="en" sz="2800" dirty="0">
                <a:latin typeface="Politica"/>
              </a:rPr>
              <a:t> first so it can learn what certain images are supposed to look like.</a:t>
            </a:r>
            <a:endParaRPr sz="2800" dirty="0">
              <a:latin typeface="Politic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800" dirty="0">
                <a:latin typeface="Politica"/>
              </a:rPr>
              <a:t>Then, you can give it </a:t>
            </a:r>
            <a:r>
              <a:rPr lang="en" sz="2800" b="1" dirty="0">
                <a:latin typeface="Politica"/>
              </a:rPr>
              <a:t>testing examples</a:t>
            </a:r>
            <a:r>
              <a:rPr lang="en" sz="2800" dirty="0">
                <a:latin typeface="Politica"/>
              </a:rPr>
              <a:t> to see if it is correct! </a:t>
            </a:r>
            <a:endParaRPr sz="2800" b="1" dirty="0">
              <a:solidFill>
                <a:schemeClr val="dk1"/>
              </a:solidFill>
              <a:latin typeface="Politic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Politica"/>
            </a:endParaRPr>
          </a:p>
        </p:txBody>
      </p:sp>
      <p:pic>
        <p:nvPicPr>
          <p:cNvPr id="14" name="Google Shape;93;p17">
            <a:extLst>
              <a:ext uri="{FF2B5EF4-FFF2-40B4-BE49-F238E27FC236}">
                <a16:creationId xmlns:a16="http://schemas.microsoft.com/office/drawing/2014/main" id="{B0AD9E5A-7189-40C1-AB51-06ABB1E032C4}"/>
              </a:ext>
            </a:extLst>
          </p:cNvPr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15" y="4211809"/>
            <a:ext cx="2064551" cy="171255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94;p17">
            <a:extLst>
              <a:ext uri="{FF2B5EF4-FFF2-40B4-BE49-F238E27FC236}">
                <a16:creationId xmlns:a16="http://schemas.microsoft.com/office/drawing/2014/main" id="{17F38EDA-0B90-433D-A88F-C365454E05AB}"/>
              </a:ext>
            </a:extLst>
          </p:cNvPr>
          <p:cNvSpPr txBox="1"/>
          <p:nvPr/>
        </p:nvSpPr>
        <p:spPr>
          <a:xfrm>
            <a:off x="2584116" y="4666434"/>
            <a:ext cx="1369800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litica"/>
              </a:rPr>
              <a:t>“This is a </a:t>
            </a:r>
            <a:r>
              <a:rPr lang="en" b="1">
                <a:latin typeface="Politica"/>
              </a:rPr>
              <a:t>cat</a:t>
            </a:r>
            <a:r>
              <a:rPr lang="en">
                <a:latin typeface="Politica"/>
              </a:rPr>
              <a:t>. Learn to classify this as a </a:t>
            </a:r>
            <a:r>
              <a:rPr lang="en" b="1">
                <a:latin typeface="Politica"/>
              </a:rPr>
              <a:t>cat</a:t>
            </a:r>
            <a:r>
              <a:rPr lang="en">
                <a:latin typeface="Politica"/>
              </a:rPr>
              <a:t>.”</a:t>
            </a:r>
            <a:endParaRPr>
              <a:latin typeface="Politica"/>
            </a:endParaRPr>
          </a:p>
        </p:txBody>
      </p:sp>
      <p:pic>
        <p:nvPicPr>
          <p:cNvPr id="16" name="Google Shape;95;p17">
            <a:extLst>
              <a:ext uri="{FF2B5EF4-FFF2-40B4-BE49-F238E27FC236}">
                <a16:creationId xmlns:a16="http://schemas.microsoft.com/office/drawing/2014/main" id="{AD54A902-E00E-4B22-BFED-2E01FCFBEDD7}"/>
              </a:ext>
            </a:extLst>
          </p:cNvPr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597" y="4211808"/>
            <a:ext cx="1601279" cy="18649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96;p17">
            <a:extLst>
              <a:ext uri="{FF2B5EF4-FFF2-40B4-BE49-F238E27FC236}">
                <a16:creationId xmlns:a16="http://schemas.microsoft.com/office/drawing/2014/main" id="{CF5B77FF-1A34-47B5-BFC5-465BF5B2DBF8}"/>
              </a:ext>
            </a:extLst>
          </p:cNvPr>
          <p:cNvSpPr txBox="1"/>
          <p:nvPr/>
        </p:nvSpPr>
        <p:spPr>
          <a:xfrm>
            <a:off x="8872891" y="4561584"/>
            <a:ext cx="1524000" cy="12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litica"/>
              </a:rPr>
              <a:t>“Now, tell me what this image is.”</a:t>
            </a:r>
            <a:endParaRPr>
              <a:latin typeface="Politica"/>
            </a:endParaRPr>
          </a:p>
        </p:txBody>
      </p:sp>
      <p:sp>
        <p:nvSpPr>
          <p:cNvPr id="18" name="Google Shape;97;p17">
            <a:extLst>
              <a:ext uri="{FF2B5EF4-FFF2-40B4-BE49-F238E27FC236}">
                <a16:creationId xmlns:a16="http://schemas.microsoft.com/office/drawing/2014/main" id="{97EEF571-1D8D-4975-BDD5-9839286961DB}"/>
              </a:ext>
            </a:extLst>
          </p:cNvPr>
          <p:cNvSpPr txBox="1"/>
          <p:nvPr/>
        </p:nvSpPr>
        <p:spPr>
          <a:xfrm>
            <a:off x="4491066" y="3792884"/>
            <a:ext cx="16014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olitica"/>
              </a:rPr>
              <a:t>TRAINING</a:t>
            </a:r>
            <a:endParaRPr b="1" dirty="0">
              <a:latin typeface="Politica"/>
            </a:endParaRPr>
          </a:p>
        </p:txBody>
      </p:sp>
      <p:sp>
        <p:nvSpPr>
          <p:cNvPr id="19" name="Google Shape;98;p17">
            <a:extLst>
              <a:ext uri="{FF2B5EF4-FFF2-40B4-BE49-F238E27FC236}">
                <a16:creationId xmlns:a16="http://schemas.microsoft.com/office/drawing/2014/main" id="{65653F07-742D-4918-B719-4427055AC4D9}"/>
              </a:ext>
            </a:extLst>
          </p:cNvPr>
          <p:cNvSpPr txBox="1"/>
          <p:nvPr/>
        </p:nvSpPr>
        <p:spPr>
          <a:xfrm>
            <a:off x="7583016" y="3792884"/>
            <a:ext cx="12021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olitica"/>
              </a:rPr>
              <a:t>TESTING</a:t>
            </a:r>
            <a:endParaRPr b="1" dirty="0">
              <a:latin typeface="Politica"/>
            </a:endParaRPr>
          </a:p>
        </p:txBody>
      </p:sp>
      <p:sp>
        <p:nvSpPr>
          <p:cNvPr id="20" name="Google Shape;99;p17">
            <a:extLst>
              <a:ext uri="{FF2B5EF4-FFF2-40B4-BE49-F238E27FC236}">
                <a16:creationId xmlns:a16="http://schemas.microsoft.com/office/drawing/2014/main" id="{DA75771F-BF69-42B8-B2B5-E08F8BC85453}"/>
              </a:ext>
            </a:extLst>
          </p:cNvPr>
          <p:cNvSpPr/>
          <p:nvPr/>
        </p:nvSpPr>
        <p:spPr>
          <a:xfrm>
            <a:off x="6181141" y="4666434"/>
            <a:ext cx="819600" cy="55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litica"/>
            </a:endParaRPr>
          </a:p>
        </p:txBody>
      </p:sp>
    </p:spTree>
    <p:extLst>
      <p:ext uri="{BB962C8B-B14F-4D97-AF65-F5344CB8AC3E}">
        <p14:creationId xmlns:p14="http://schemas.microsoft.com/office/powerpoint/2010/main" val="3497010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748</Words>
  <Application>Microsoft Office PowerPoint</Application>
  <PresentationFormat>Widescreen</PresentationFormat>
  <Paragraphs>112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Politica</vt:lpstr>
      <vt:lpstr>Office Theme</vt:lpstr>
      <vt:lpstr>PowerPoint Presentation</vt:lpstr>
      <vt:lpstr>PowerPoint Presentation</vt:lpstr>
      <vt:lpstr>PowerPoint Presentation</vt:lpstr>
      <vt:lpstr>Why is this hard for machines?</vt:lpstr>
      <vt:lpstr>PowerPoint Presentation</vt:lpstr>
      <vt:lpstr>PowerPoint Presentation</vt:lpstr>
      <vt:lpstr>PowerPoint Presentation</vt:lpstr>
      <vt:lpstr>Image Recognition using Machine Learning</vt:lpstr>
      <vt:lpstr>Testing and Training</vt:lpstr>
      <vt:lpstr>Personal image classifier Web Tool</vt:lpstr>
      <vt:lpstr>Training Steps</vt:lpstr>
      <vt:lpstr>Training Steps</vt:lpstr>
      <vt:lpstr>Training Steps</vt:lpstr>
      <vt:lpstr>Training Steps</vt:lpstr>
      <vt:lpstr>Training Steps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Moath Almomani</dc:creator>
  <cp:lastModifiedBy>Moath Almomani</cp:lastModifiedBy>
  <cp:revision>1</cp:revision>
  <dcterms:created xsi:type="dcterms:W3CDTF">2020-06-11T05:56:29Z</dcterms:created>
  <dcterms:modified xsi:type="dcterms:W3CDTF">2020-07-16T09:35:54Z</dcterms:modified>
</cp:coreProperties>
</file>