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72" r:id="rId3"/>
    <p:sldId id="273" r:id="rId4"/>
    <p:sldId id="274" r:id="rId5"/>
    <p:sldId id="275" r:id="rId6"/>
    <p:sldId id="257" r:id="rId7"/>
    <p:sldId id="288" r:id="rId8"/>
    <p:sldId id="289" r:id="rId9"/>
    <p:sldId id="290" r:id="rId10"/>
    <p:sldId id="291" r:id="rId11"/>
    <p:sldId id="292" r:id="rId12"/>
    <p:sldId id="29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2E41"/>
    <a:srgbClr val="4A5695"/>
    <a:srgbClr val="F3B12F"/>
    <a:srgbClr val="D29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53"/>
    <p:restoredTop sz="94624"/>
  </p:normalViewPr>
  <p:slideViewPr>
    <p:cSldViewPr snapToGrid="0" snapToObjects="1">
      <p:cViewPr varScale="1">
        <p:scale>
          <a:sx n="79" d="100"/>
          <a:sy n="79" d="100"/>
        </p:scale>
        <p:origin x="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662A37-EF15-46E3-99EB-649092267027}" type="doc">
      <dgm:prSet loTypeId="urn:microsoft.com/office/officeart/2008/layout/IncreasingCircle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A7E56FC-E33D-4B44-A407-1E494D569378}">
      <dgm:prSet phldrT="[Text]"/>
      <dgm:spPr/>
      <dgm:t>
        <a:bodyPr/>
        <a:lstStyle/>
        <a:p>
          <a:r>
            <a:rPr lang="en-US" dirty="0">
              <a:solidFill>
                <a:srgbClr val="1AD9D5"/>
              </a:solidFill>
            </a:rPr>
            <a:t>1958</a:t>
          </a:r>
        </a:p>
      </dgm:t>
    </dgm:pt>
    <dgm:pt modelId="{E490AF9A-B600-475A-BF7D-64F98F66C8B8}" type="parTrans" cxnId="{B89D4EC6-0A71-499F-834B-80A8C26945F6}">
      <dgm:prSet/>
      <dgm:spPr/>
      <dgm:t>
        <a:bodyPr/>
        <a:lstStyle/>
        <a:p>
          <a:endParaRPr lang="en-US"/>
        </a:p>
      </dgm:t>
    </dgm:pt>
    <dgm:pt modelId="{203C38C2-5223-4306-B244-5B11D58508AB}" type="sibTrans" cxnId="{B89D4EC6-0A71-499F-834B-80A8C26945F6}">
      <dgm:prSet/>
      <dgm:spPr/>
      <dgm:t>
        <a:bodyPr/>
        <a:lstStyle/>
        <a:p>
          <a:endParaRPr lang="en-US"/>
        </a:p>
      </dgm:t>
    </dgm:pt>
    <dgm:pt modelId="{205C74F4-EDB1-42ED-ADC9-782927221686}">
      <dgm:prSet phldrT="[Text]"/>
      <dgm:spPr/>
      <dgm:t>
        <a:bodyPr/>
        <a:lstStyle/>
        <a:p>
          <a:r>
            <a:rPr lang="en-US" dirty="0">
              <a:solidFill>
                <a:srgbClr val="1AD9D5"/>
              </a:solidFill>
            </a:rPr>
            <a:t>1970</a:t>
          </a:r>
        </a:p>
      </dgm:t>
    </dgm:pt>
    <dgm:pt modelId="{403C260C-0A09-466B-8A06-722DCBF1165E}" type="parTrans" cxnId="{4C8C182B-907D-457C-AC1B-CE661CEBF5C7}">
      <dgm:prSet/>
      <dgm:spPr/>
      <dgm:t>
        <a:bodyPr/>
        <a:lstStyle/>
        <a:p>
          <a:endParaRPr lang="en-US"/>
        </a:p>
      </dgm:t>
    </dgm:pt>
    <dgm:pt modelId="{D089EE8B-07A9-4C06-B776-C89635311875}" type="sibTrans" cxnId="{4C8C182B-907D-457C-AC1B-CE661CEBF5C7}">
      <dgm:prSet/>
      <dgm:spPr/>
      <dgm:t>
        <a:bodyPr/>
        <a:lstStyle/>
        <a:p>
          <a:endParaRPr lang="en-US"/>
        </a:p>
      </dgm:t>
    </dgm:pt>
    <dgm:pt modelId="{FA3E2D9E-6059-40FB-BF4F-A063474733FB}">
      <dgm:prSet phldrT="[Text]"/>
      <dgm:spPr/>
      <dgm:t>
        <a:bodyPr/>
        <a:lstStyle/>
        <a:p>
          <a:r>
            <a:rPr lang="en-US" dirty="0">
              <a:solidFill>
                <a:srgbClr val="1AD9D5"/>
              </a:solidFill>
            </a:rPr>
            <a:t>1985</a:t>
          </a:r>
        </a:p>
      </dgm:t>
    </dgm:pt>
    <dgm:pt modelId="{12D32995-7DBF-40D9-852A-4C2FD82A61E3}" type="parTrans" cxnId="{58D265B5-B162-48FC-8FBB-A642B33E40F4}">
      <dgm:prSet/>
      <dgm:spPr/>
      <dgm:t>
        <a:bodyPr/>
        <a:lstStyle/>
        <a:p>
          <a:endParaRPr lang="en-US"/>
        </a:p>
      </dgm:t>
    </dgm:pt>
    <dgm:pt modelId="{800F562A-7D21-41CC-AC5E-7400CE6B3EFD}" type="sibTrans" cxnId="{58D265B5-B162-48FC-8FBB-A642B33E40F4}">
      <dgm:prSet/>
      <dgm:spPr/>
      <dgm:t>
        <a:bodyPr/>
        <a:lstStyle/>
        <a:p>
          <a:endParaRPr lang="en-US"/>
        </a:p>
      </dgm:t>
    </dgm:pt>
    <dgm:pt modelId="{6453ED31-6D6D-4C1F-BB27-3F1A5435DF8C}">
      <dgm:prSet phldrT="[Text]"/>
      <dgm:spPr/>
      <dgm:t>
        <a:bodyPr/>
        <a:lstStyle/>
        <a:p>
          <a:r>
            <a:rPr lang="en-US" dirty="0">
              <a:solidFill>
                <a:srgbClr val="1AD9D5"/>
              </a:solidFill>
            </a:rPr>
            <a:t>1995</a:t>
          </a:r>
        </a:p>
      </dgm:t>
    </dgm:pt>
    <dgm:pt modelId="{C7DE123E-5568-4696-A986-BE5F2E18D7B8}" type="parTrans" cxnId="{EAE04BAF-81FF-4796-A448-67BF6DAF591B}">
      <dgm:prSet/>
      <dgm:spPr/>
      <dgm:t>
        <a:bodyPr/>
        <a:lstStyle/>
        <a:p>
          <a:endParaRPr lang="en-US"/>
        </a:p>
      </dgm:t>
    </dgm:pt>
    <dgm:pt modelId="{CE177127-630F-4945-B004-5B4AFE77C65F}" type="sibTrans" cxnId="{EAE04BAF-81FF-4796-A448-67BF6DAF591B}">
      <dgm:prSet/>
      <dgm:spPr/>
      <dgm:t>
        <a:bodyPr/>
        <a:lstStyle/>
        <a:p>
          <a:endParaRPr lang="en-US"/>
        </a:p>
      </dgm:t>
    </dgm:pt>
    <dgm:pt modelId="{F14B7180-5991-4819-AC2F-8FFA7DB6143C}">
      <dgm:prSet phldrT="[Text]"/>
      <dgm:spPr/>
      <dgm:t>
        <a:bodyPr/>
        <a:lstStyle/>
        <a:p>
          <a:r>
            <a:rPr lang="en-US" dirty="0">
              <a:solidFill>
                <a:srgbClr val="1AD9D5"/>
              </a:solidFill>
            </a:rPr>
            <a:t>1995</a:t>
          </a:r>
        </a:p>
      </dgm:t>
    </dgm:pt>
    <dgm:pt modelId="{32E45823-A8F3-4B8B-A854-3F2E44027861}" type="parTrans" cxnId="{0C117E2E-B98D-41D3-A87B-DCADB6F3B610}">
      <dgm:prSet/>
      <dgm:spPr/>
      <dgm:t>
        <a:bodyPr/>
        <a:lstStyle/>
        <a:p>
          <a:endParaRPr lang="en-US"/>
        </a:p>
      </dgm:t>
    </dgm:pt>
    <dgm:pt modelId="{E433946D-B5A6-4727-9967-82E5D4514830}" type="sibTrans" cxnId="{0C117E2E-B98D-41D3-A87B-DCADB6F3B610}">
      <dgm:prSet/>
      <dgm:spPr/>
      <dgm:t>
        <a:bodyPr/>
        <a:lstStyle/>
        <a:p>
          <a:endParaRPr lang="en-US"/>
        </a:p>
      </dgm:t>
    </dgm:pt>
    <dgm:pt modelId="{98DE6BAA-75FD-4A90-8CB2-CCFA9055F340}">
      <dgm:prSet phldrT="[Text]"/>
      <dgm:spPr/>
      <dgm:t>
        <a:bodyPr/>
        <a:lstStyle/>
        <a:p>
          <a:r>
            <a:rPr lang="en-US" dirty="0">
              <a:solidFill>
                <a:srgbClr val="1AD9D5"/>
              </a:solidFill>
            </a:rPr>
            <a:t>2013</a:t>
          </a:r>
        </a:p>
      </dgm:t>
    </dgm:pt>
    <dgm:pt modelId="{0E8DA3C6-46A3-4597-AAC0-1815A389940F}" type="parTrans" cxnId="{EE956419-5FF2-436F-B01B-C2DEBC89B3FD}">
      <dgm:prSet/>
      <dgm:spPr/>
      <dgm:t>
        <a:bodyPr/>
        <a:lstStyle/>
        <a:p>
          <a:endParaRPr lang="en-US"/>
        </a:p>
      </dgm:t>
    </dgm:pt>
    <dgm:pt modelId="{AC6F3854-DFA6-4B57-99C3-894401246C2C}" type="sibTrans" cxnId="{EE956419-5FF2-436F-B01B-C2DEBC89B3FD}">
      <dgm:prSet/>
      <dgm:spPr/>
      <dgm:t>
        <a:bodyPr/>
        <a:lstStyle/>
        <a:p>
          <a:endParaRPr lang="en-US"/>
        </a:p>
      </dgm:t>
    </dgm:pt>
    <dgm:pt modelId="{C12735C1-4F64-42C1-9B6F-91123E62793C}">
      <dgm:prSet phldrT="[Text]"/>
      <dgm:spPr/>
      <dgm:t>
        <a:bodyPr/>
        <a:lstStyle/>
        <a:p>
          <a:r>
            <a:rPr lang="en-US" dirty="0">
              <a:solidFill>
                <a:srgbClr val="1AD9D5"/>
              </a:solidFill>
            </a:rPr>
            <a:t>2006</a:t>
          </a:r>
        </a:p>
      </dgm:t>
    </dgm:pt>
    <dgm:pt modelId="{2603AB14-3A1A-4EF9-92E9-A33D6C9E38C6}" type="parTrans" cxnId="{ECEA51DA-0410-49B8-BDF3-46CE2E426670}">
      <dgm:prSet/>
      <dgm:spPr/>
      <dgm:t>
        <a:bodyPr/>
        <a:lstStyle/>
        <a:p>
          <a:endParaRPr lang="en-US"/>
        </a:p>
      </dgm:t>
    </dgm:pt>
    <dgm:pt modelId="{A2139CCA-A809-4D90-ADE8-BF697795A9D1}" type="sibTrans" cxnId="{ECEA51DA-0410-49B8-BDF3-46CE2E426670}">
      <dgm:prSet/>
      <dgm:spPr/>
      <dgm:t>
        <a:bodyPr/>
        <a:lstStyle/>
        <a:p>
          <a:endParaRPr lang="en-US"/>
        </a:p>
      </dgm:t>
    </dgm:pt>
    <dgm:pt modelId="{18313A69-A907-4BB7-B177-9F4ED48BE307}" type="pres">
      <dgm:prSet presAssocID="{90662A37-EF15-46E3-99EB-649092267027}" presName="Name0" presStyleCnt="0">
        <dgm:presLayoutVars>
          <dgm:chMax val="7"/>
          <dgm:chPref val="7"/>
          <dgm:dir val="rev"/>
          <dgm:animOne val="branch"/>
          <dgm:animLvl val="lvl"/>
        </dgm:presLayoutVars>
      </dgm:prSet>
      <dgm:spPr/>
    </dgm:pt>
    <dgm:pt modelId="{3CA89829-57F6-43FC-B556-EC3121083AF1}" type="pres">
      <dgm:prSet presAssocID="{CA7E56FC-E33D-4B44-A407-1E494D569378}" presName="composite" presStyleCnt="0"/>
      <dgm:spPr/>
    </dgm:pt>
    <dgm:pt modelId="{3BD02CCC-E4FE-46C1-BB43-944D7D83A65C}" type="pres">
      <dgm:prSet presAssocID="{CA7E56FC-E33D-4B44-A407-1E494D569378}" presName="BackAccent" presStyleLbl="bgShp" presStyleIdx="0" presStyleCnt="7"/>
      <dgm:spPr/>
    </dgm:pt>
    <dgm:pt modelId="{B2CAFF50-12BF-4D18-99FF-3DB7426140C7}" type="pres">
      <dgm:prSet presAssocID="{CA7E56FC-E33D-4B44-A407-1E494D569378}" presName="Accent" presStyleLbl="alignNode1" presStyleIdx="0" presStyleCnt="7"/>
      <dgm:spPr/>
    </dgm:pt>
    <dgm:pt modelId="{8740AE3D-4811-41CC-AF0E-2761D835B291}" type="pres">
      <dgm:prSet presAssocID="{CA7E56FC-E33D-4B44-A407-1E494D569378}" presName="Child" presStyleLbl="revTx" presStyleIdx="0" presStyleCnt="7">
        <dgm:presLayoutVars>
          <dgm:chMax val="0"/>
          <dgm:chPref val="0"/>
          <dgm:bulletEnabled val="1"/>
        </dgm:presLayoutVars>
      </dgm:prSet>
      <dgm:spPr/>
    </dgm:pt>
    <dgm:pt modelId="{392FCBB6-FB1D-4066-A004-E3080D231422}" type="pres">
      <dgm:prSet presAssocID="{CA7E56FC-E33D-4B44-A407-1E494D569378}" presName="Parent" presStyleLbl="revTx" presStyleIdx="0" presStyleCnt="7">
        <dgm:presLayoutVars>
          <dgm:chMax val="1"/>
          <dgm:chPref val="1"/>
          <dgm:bulletEnabled val="1"/>
        </dgm:presLayoutVars>
      </dgm:prSet>
      <dgm:spPr/>
    </dgm:pt>
    <dgm:pt modelId="{8461F273-A925-4137-A653-C1729F0D8709}" type="pres">
      <dgm:prSet presAssocID="{203C38C2-5223-4306-B244-5B11D58508AB}" presName="sibTrans" presStyleCnt="0"/>
      <dgm:spPr/>
    </dgm:pt>
    <dgm:pt modelId="{FEBF56E8-5D73-401F-BB77-684F974247B6}" type="pres">
      <dgm:prSet presAssocID="{205C74F4-EDB1-42ED-ADC9-782927221686}" presName="composite" presStyleCnt="0"/>
      <dgm:spPr/>
    </dgm:pt>
    <dgm:pt modelId="{56CD567D-34EB-4E36-A25B-BD8731277301}" type="pres">
      <dgm:prSet presAssocID="{205C74F4-EDB1-42ED-ADC9-782927221686}" presName="BackAccent" presStyleLbl="bgShp" presStyleIdx="1" presStyleCnt="7"/>
      <dgm:spPr/>
    </dgm:pt>
    <dgm:pt modelId="{E8C716AA-AB82-4E6F-BFD6-8B1C180C8CB5}" type="pres">
      <dgm:prSet presAssocID="{205C74F4-EDB1-42ED-ADC9-782927221686}" presName="Accent" presStyleLbl="alignNode1" presStyleIdx="1" presStyleCnt="7"/>
      <dgm:spPr/>
    </dgm:pt>
    <dgm:pt modelId="{07CDC1CF-8795-4C90-BB07-0C178E53FDD6}" type="pres">
      <dgm:prSet presAssocID="{205C74F4-EDB1-42ED-ADC9-782927221686}" presName="Child" presStyleLbl="revTx" presStyleIdx="0" presStyleCnt="7">
        <dgm:presLayoutVars>
          <dgm:chMax val="0"/>
          <dgm:chPref val="0"/>
          <dgm:bulletEnabled val="1"/>
        </dgm:presLayoutVars>
      </dgm:prSet>
      <dgm:spPr/>
    </dgm:pt>
    <dgm:pt modelId="{A39ABEB4-199C-427B-AAAA-992CEB281605}" type="pres">
      <dgm:prSet presAssocID="{205C74F4-EDB1-42ED-ADC9-782927221686}" presName="Parent" presStyleLbl="revTx" presStyleIdx="1" presStyleCnt="7">
        <dgm:presLayoutVars>
          <dgm:chMax val="1"/>
          <dgm:chPref val="1"/>
          <dgm:bulletEnabled val="1"/>
        </dgm:presLayoutVars>
      </dgm:prSet>
      <dgm:spPr/>
    </dgm:pt>
    <dgm:pt modelId="{B3FE8567-A163-4820-8393-3C15BE4B8D9C}" type="pres">
      <dgm:prSet presAssocID="{D089EE8B-07A9-4C06-B776-C89635311875}" presName="sibTrans" presStyleCnt="0"/>
      <dgm:spPr/>
    </dgm:pt>
    <dgm:pt modelId="{F5FDEDAC-C4D4-4682-B8F5-AFD0AB40461C}" type="pres">
      <dgm:prSet presAssocID="{FA3E2D9E-6059-40FB-BF4F-A063474733FB}" presName="composite" presStyleCnt="0"/>
      <dgm:spPr/>
    </dgm:pt>
    <dgm:pt modelId="{4467019F-928E-4342-9C9A-9693C0B7BAD4}" type="pres">
      <dgm:prSet presAssocID="{FA3E2D9E-6059-40FB-BF4F-A063474733FB}" presName="BackAccent" presStyleLbl="bgShp" presStyleIdx="2" presStyleCnt="7"/>
      <dgm:spPr/>
    </dgm:pt>
    <dgm:pt modelId="{7AE8E37D-8685-42ED-AF70-66E6603A66ED}" type="pres">
      <dgm:prSet presAssocID="{FA3E2D9E-6059-40FB-BF4F-A063474733FB}" presName="Accent" presStyleLbl="alignNode1" presStyleIdx="2" presStyleCnt="7"/>
      <dgm:spPr/>
    </dgm:pt>
    <dgm:pt modelId="{E855AD1D-7B6F-4193-9911-35F0B4A706D1}" type="pres">
      <dgm:prSet presAssocID="{FA3E2D9E-6059-40FB-BF4F-A063474733FB}" presName="Child" presStyleLbl="revTx" presStyleIdx="1" presStyleCnt="7">
        <dgm:presLayoutVars>
          <dgm:chMax val="0"/>
          <dgm:chPref val="0"/>
          <dgm:bulletEnabled val="1"/>
        </dgm:presLayoutVars>
      </dgm:prSet>
      <dgm:spPr/>
    </dgm:pt>
    <dgm:pt modelId="{6B13F03A-86F7-4D30-ADA7-1FFA4AD8CC6E}" type="pres">
      <dgm:prSet presAssocID="{FA3E2D9E-6059-40FB-BF4F-A063474733FB}" presName="Parent" presStyleLbl="revTx" presStyleIdx="2" presStyleCnt="7">
        <dgm:presLayoutVars>
          <dgm:chMax val="1"/>
          <dgm:chPref val="1"/>
          <dgm:bulletEnabled val="1"/>
        </dgm:presLayoutVars>
      </dgm:prSet>
      <dgm:spPr/>
    </dgm:pt>
    <dgm:pt modelId="{25791364-3595-4C4D-9374-B591E47E2159}" type="pres">
      <dgm:prSet presAssocID="{800F562A-7D21-41CC-AC5E-7400CE6B3EFD}" presName="sibTrans" presStyleCnt="0"/>
      <dgm:spPr/>
    </dgm:pt>
    <dgm:pt modelId="{DEA53D3D-330E-4224-93FA-ADF10526F7E5}" type="pres">
      <dgm:prSet presAssocID="{6453ED31-6D6D-4C1F-BB27-3F1A5435DF8C}" presName="composite" presStyleCnt="0"/>
      <dgm:spPr/>
    </dgm:pt>
    <dgm:pt modelId="{DE974FB2-2EEA-419A-AE86-0FD21A714993}" type="pres">
      <dgm:prSet presAssocID="{6453ED31-6D6D-4C1F-BB27-3F1A5435DF8C}" presName="BackAccent" presStyleLbl="bgShp" presStyleIdx="3" presStyleCnt="7"/>
      <dgm:spPr/>
    </dgm:pt>
    <dgm:pt modelId="{15E9D745-FA1C-4000-8EDD-536C4153099C}" type="pres">
      <dgm:prSet presAssocID="{6453ED31-6D6D-4C1F-BB27-3F1A5435DF8C}" presName="Accent" presStyleLbl="alignNode1" presStyleIdx="3" presStyleCnt="7"/>
      <dgm:spPr/>
    </dgm:pt>
    <dgm:pt modelId="{7A82AE16-C970-4458-951F-F1E167AF77B0}" type="pres">
      <dgm:prSet presAssocID="{6453ED31-6D6D-4C1F-BB27-3F1A5435DF8C}" presName="Child" presStyleLbl="revTx" presStyleIdx="2" presStyleCnt="7">
        <dgm:presLayoutVars>
          <dgm:chMax val="0"/>
          <dgm:chPref val="0"/>
          <dgm:bulletEnabled val="1"/>
        </dgm:presLayoutVars>
      </dgm:prSet>
      <dgm:spPr/>
    </dgm:pt>
    <dgm:pt modelId="{50D52E06-E134-4D55-B81D-F0CF13E4F486}" type="pres">
      <dgm:prSet presAssocID="{6453ED31-6D6D-4C1F-BB27-3F1A5435DF8C}" presName="Parent" presStyleLbl="revTx" presStyleIdx="3" presStyleCnt="7">
        <dgm:presLayoutVars>
          <dgm:chMax val="1"/>
          <dgm:chPref val="1"/>
          <dgm:bulletEnabled val="1"/>
        </dgm:presLayoutVars>
      </dgm:prSet>
      <dgm:spPr/>
    </dgm:pt>
    <dgm:pt modelId="{23A74317-00F2-4950-818F-541C59A81D2E}" type="pres">
      <dgm:prSet presAssocID="{CE177127-630F-4945-B004-5B4AFE77C65F}" presName="sibTrans" presStyleCnt="0"/>
      <dgm:spPr/>
    </dgm:pt>
    <dgm:pt modelId="{31923AC3-205B-491F-B4CD-EDFCD2A3CCCB}" type="pres">
      <dgm:prSet presAssocID="{F14B7180-5991-4819-AC2F-8FFA7DB6143C}" presName="composite" presStyleCnt="0"/>
      <dgm:spPr/>
    </dgm:pt>
    <dgm:pt modelId="{98D9C981-DA8B-4D6D-BAF6-01B27F230F84}" type="pres">
      <dgm:prSet presAssocID="{F14B7180-5991-4819-AC2F-8FFA7DB6143C}" presName="BackAccent" presStyleLbl="bgShp" presStyleIdx="4" presStyleCnt="7"/>
      <dgm:spPr/>
    </dgm:pt>
    <dgm:pt modelId="{998094AA-9811-4A19-B106-A52CACF5870E}" type="pres">
      <dgm:prSet presAssocID="{F14B7180-5991-4819-AC2F-8FFA7DB6143C}" presName="Accent" presStyleLbl="alignNode1" presStyleIdx="4" presStyleCnt="7"/>
      <dgm:spPr/>
    </dgm:pt>
    <dgm:pt modelId="{F37ED406-1663-483F-AABB-CCE2D8015206}" type="pres">
      <dgm:prSet presAssocID="{F14B7180-5991-4819-AC2F-8FFA7DB6143C}" presName="Child" presStyleLbl="revTx" presStyleIdx="3" presStyleCnt="7">
        <dgm:presLayoutVars>
          <dgm:chMax val="0"/>
          <dgm:chPref val="0"/>
          <dgm:bulletEnabled val="1"/>
        </dgm:presLayoutVars>
      </dgm:prSet>
      <dgm:spPr/>
    </dgm:pt>
    <dgm:pt modelId="{E2548FD9-5D41-4F2B-963F-3A36A1EF1F3D}" type="pres">
      <dgm:prSet presAssocID="{F14B7180-5991-4819-AC2F-8FFA7DB6143C}" presName="Parent" presStyleLbl="revTx" presStyleIdx="4" presStyleCnt="7">
        <dgm:presLayoutVars>
          <dgm:chMax val="1"/>
          <dgm:chPref val="1"/>
          <dgm:bulletEnabled val="1"/>
        </dgm:presLayoutVars>
      </dgm:prSet>
      <dgm:spPr/>
    </dgm:pt>
    <dgm:pt modelId="{EC876A97-6730-4650-9882-24A229F407BE}" type="pres">
      <dgm:prSet presAssocID="{E433946D-B5A6-4727-9967-82E5D4514830}" presName="sibTrans" presStyleCnt="0"/>
      <dgm:spPr/>
    </dgm:pt>
    <dgm:pt modelId="{0EDF6EAE-D5B4-4963-8304-221B8DE2D80E}" type="pres">
      <dgm:prSet presAssocID="{C12735C1-4F64-42C1-9B6F-91123E62793C}" presName="composite" presStyleCnt="0"/>
      <dgm:spPr/>
    </dgm:pt>
    <dgm:pt modelId="{A50EF07E-EE7A-4D70-90C4-5D1A1FA398C6}" type="pres">
      <dgm:prSet presAssocID="{C12735C1-4F64-42C1-9B6F-91123E62793C}" presName="BackAccent" presStyleLbl="bgShp" presStyleIdx="5" presStyleCnt="7"/>
      <dgm:spPr/>
    </dgm:pt>
    <dgm:pt modelId="{4E873E91-49DC-440D-9B3E-E3C90A5C7B30}" type="pres">
      <dgm:prSet presAssocID="{C12735C1-4F64-42C1-9B6F-91123E62793C}" presName="Accent" presStyleLbl="alignNode1" presStyleIdx="5" presStyleCnt="7"/>
      <dgm:spPr/>
    </dgm:pt>
    <dgm:pt modelId="{91272E11-79E3-410D-889C-71C55111AE49}" type="pres">
      <dgm:prSet presAssocID="{C12735C1-4F64-42C1-9B6F-91123E62793C}" presName="Child" presStyleLbl="revTx" presStyleIdx="4" presStyleCnt="7">
        <dgm:presLayoutVars>
          <dgm:chMax val="0"/>
          <dgm:chPref val="0"/>
          <dgm:bulletEnabled val="1"/>
        </dgm:presLayoutVars>
      </dgm:prSet>
      <dgm:spPr/>
    </dgm:pt>
    <dgm:pt modelId="{5817337B-E7C1-4A6A-A7DB-1E1E44603C8B}" type="pres">
      <dgm:prSet presAssocID="{C12735C1-4F64-42C1-9B6F-91123E62793C}" presName="Parent" presStyleLbl="revTx" presStyleIdx="5" presStyleCnt="7">
        <dgm:presLayoutVars>
          <dgm:chMax val="1"/>
          <dgm:chPref val="1"/>
          <dgm:bulletEnabled val="1"/>
        </dgm:presLayoutVars>
      </dgm:prSet>
      <dgm:spPr/>
    </dgm:pt>
    <dgm:pt modelId="{2C8A9A5E-FF37-4915-9910-0941FF5DEBF7}" type="pres">
      <dgm:prSet presAssocID="{A2139CCA-A809-4D90-ADE8-BF697795A9D1}" presName="sibTrans" presStyleCnt="0"/>
      <dgm:spPr/>
    </dgm:pt>
    <dgm:pt modelId="{CE684BCA-350B-40D6-A0BC-39F5DB5DBE52}" type="pres">
      <dgm:prSet presAssocID="{98DE6BAA-75FD-4A90-8CB2-CCFA9055F340}" presName="composite" presStyleCnt="0"/>
      <dgm:spPr/>
    </dgm:pt>
    <dgm:pt modelId="{4F4A017E-7C7F-40B7-A90E-D12B68BDA201}" type="pres">
      <dgm:prSet presAssocID="{98DE6BAA-75FD-4A90-8CB2-CCFA9055F340}" presName="BackAccent" presStyleLbl="bgShp" presStyleIdx="6" presStyleCnt="7"/>
      <dgm:spPr/>
    </dgm:pt>
    <dgm:pt modelId="{B6915D7E-87CA-4A3A-BC47-512450BA7909}" type="pres">
      <dgm:prSet presAssocID="{98DE6BAA-75FD-4A90-8CB2-CCFA9055F340}" presName="Accent" presStyleLbl="alignNode1" presStyleIdx="6" presStyleCnt="7"/>
      <dgm:spPr/>
    </dgm:pt>
    <dgm:pt modelId="{FD5DFA79-74BF-477F-8302-EAEE8047B204}" type="pres">
      <dgm:prSet presAssocID="{98DE6BAA-75FD-4A90-8CB2-CCFA9055F340}" presName="Child" presStyleLbl="revTx" presStyleIdx="5" presStyleCnt="7">
        <dgm:presLayoutVars>
          <dgm:chMax val="0"/>
          <dgm:chPref val="0"/>
          <dgm:bulletEnabled val="1"/>
        </dgm:presLayoutVars>
      </dgm:prSet>
      <dgm:spPr/>
    </dgm:pt>
    <dgm:pt modelId="{464A533F-E899-4AFD-80CE-6A6A945C0B74}" type="pres">
      <dgm:prSet presAssocID="{98DE6BAA-75FD-4A90-8CB2-CCFA9055F340}" presName="Parent" presStyleLbl="revTx" presStyleIdx="6" presStyleCnt="7">
        <dgm:presLayoutVars>
          <dgm:chMax val="1"/>
          <dgm:chPref val="1"/>
          <dgm:bulletEnabled val="1"/>
        </dgm:presLayoutVars>
      </dgm:prSet>
      <dgm:spPr/>
    </dgm:pt>
  </dgm:ptLst>
  <dgm:cxnLst>
    <dgm:cxn modelId="{B11B6808-877C-473B-8BCF-C0EB805AF918}" type="presOf" srcId="{CA7E56FC-E33D-4B44-A407-1E494D569378}" destId="{392FCBB6-FB1D-4066-A004-E3080D231422}" srcOrd="0" destOrd="0" presId="urn:microsoft.com/office/officeart/2008/layout/IncreasingCircleProcess"/>
    <dgm:cxn modelId="{EE956419-5FF2-436F-B01B-C2DEBC89B3FD}" srcId="{90662A37-EF15-46E3-99EB-649092267027}" destId="{98DE6BAA-75FD-4A90-8CB2-CCFA9055F340}" srcOrd="6" destOrd="0" parTransId="{0E8DA3C6-46A3-4597-AAC0-1815A389940F}" sibTransId="{AC6F3854-DFA6-4B57-99C3-894401246C2C}"/>
    <dgm:cxn modelId="{4C8C182B-907D-457C-AC1B-CE661CEBF5C7}" srcId="{90662A37-EF15-46E3-99EB-649092267027}" destId="{205C74F4-EDB1-42ED-ADC9-782927221686}" srcOrd="1" destOrd="0" parTransId="{403C260C-0A09-466B-8A06-722DCBF1165E}" sibTransId="{D089EE8B-07A9-4C06-B776-C89635311875}"/>
    <dgm:cxn modelId="{0C117E2E-B98D-41D3-A87B-DCADB6F3B610}" srcId="{90662A37-EF15-46E3-99EB-649092267027}" destId="{F14B7180-5991-4819-AC2F-8FFA7DB6143C}" srcOrd="4" destOrd="0" parTransId="{32E45823-A8F3-4B8B-A854-3F2E44027861}" sibTransId="{E433946D-B5A6-4727-9967-82E5D4514830}"/>
    <dgm:cxn modelId="{38466163-ACBE-4EDF-9296-8D30599FED2E}" type="presOf" srcId="{98DE6BAA-75FD-4A90-8CB2-CCFA9055F340}" destId="{464A533F-E899-4AFD-80CE-6A6A945C0B74}" srcOrd="0" destOrd="0" presId="urn:microsoft.com/office/officeart/2008/layout/IncreasingCircleProcess"/>
    <dgm:cxn modelId="{73053574-ACA5-4979-8D88-9F0B594F05BD}" type="presOf" srcId="{205C74F4-EDB1-42ED-ADC9-782927221686}" destId="{A39ABEB4-199C-427B-AAAA-992CEB281605}" srcOrd="0" destOrd="0" presId="urn:microsoft.com/office/officeart/2008/layout/IncreasingCircleProcess"/>
    <dgm:cxn modelId="{DCE80E86-72E1-4EE3-BBF1-16BA17DBF570}" type="presOf" srcId="{C12735C1-4F64-42C1-9B6F-91123E62793C}" destId="{5817337B-E7C1-4A6A-A7DB-1E1E44603C8B}" srcOrd="0" destOrd="0" presId="urn:microsoft.com/office/officeart/2008/layout/IncreasingCircleProcess"/>
    <dgm:cxn modelId="{7E4A2E9B-A761-4E9E-BE87-748AAD8FF42E}" type="presOf" srcId="{F14B7180-5991-4819-AC2F-8FFA7DB6143C}" destId="{E2548FD9-5D41-4F2B-963F-3A36A1EF1F3D}" srcOrd="0" destOrd="0" presId="urn:microsoft.com/office/officeart/2008/layout/IncreasingCircleProcess"/>
    <dgm:cxn modelId="{4EEE45A8-902B-4372-83EE-4E01AB4BD162}" type="presOf" srcId="{FA3E2D9E-6059-40FB-BF4F-A063474733FB}" destId="{6B13F03A-86F7-4D30-ADA7-1FFA4AD8CC6E}" srcOrd="0" destOrd="0" presId="urn:microsoft.com/office/officeart/2008/layout/IncreasingCircleProcess"/>
    <dgm:cxn modelId="{8849BDAE-774B-4010-BDA4-73C88F912FE4}" type="presOf" srcId="{90662A37-EF15-46E3-99EB-649092267027}" destId="{18313A69-A907-4BB7-B177-9F4ED48BE307}" srcOrd="0" destOrd="0" presId="urn:microsoft.com/office/officeart/2008/layout/IncreasingCircleProcess"/>
    <dgm:cxn modelId="{EAE04BAF-81FF-4796-A448-67BF6DAF591B}" srcId="{90662A37-EF15-46E3-99EB-649092267027}" destId="{6453ED31-6D6D-4C1F-BB27-3F1A5435DF8C}" srcOrd="3" destOrd="0" parTransId="{C7DE123E-5568-4696-A986-BE5F2E18D7B8}" sibTransId="{CE177127-630F-4945-B004-5B4AFE77C65F}"/>
    <dgm:cxn modelId="{58D265B5-B162-48FC-8FBB-A642B33E40F4}" srcId="{90662A37-EF15-46E3-99EB-649092267027}" destId="{FA3E2D9E-6059-40FB-BF4F-A063474733FB}" srcOrd="2" destOrd="0" parTransId="{12D32995-7DBF-40D9-852A-4C2FD82A61E3}" sibTransId="{800F562A-7D21-41CC-AC5E-7400CE6B3EFD}"/>
    <dgm:cxn modelId="{B89D4EC6-0A71-499F-834B-80A8C26945F6}" srcId="{90662A37-EF15-46E3-99EB-649092267027}" destId="{CA7E56FC-E33D-4B44-A407-1E494D569378}" srcOrd="0" destOrd="0" parTransId="{E490AF9A-B600-475A-BF7D-64F98F66C8B8}" sibTransId="{203C38C2-5223-4306-B244-5B11D58508AB}"/>
    <dgm:cxn modelId="{ECEA51DA-0410-49B8-BDF3-46CE2E426670}" srcId="{90662A37-EF15-46E3-99EB-649092267027}" destId="{C12735C1-4F64-42C1-9B6F-91123E62793C}" srcOrd="5" destOrd="0" parTransId="{2603AB14-3A1A-4EF9-92E9-A33D6C9E38C6}" sibTransId="{A2139CCA-A809-4D90-ADE8-BF697795A9D1}"/>
    <dgm:cxn modelId="{B14BA0FE-F59B-441D-9F90-C9A80CE5D8B6}" type="presOf" srcId="{6453ED31-6D6D-4C1F-BB27-3F1A5435DF8C}" destId="{50D52E06-E134-4D55-B81D-F0CF13E4F486}" srcOrd="0" destOrd="0" presId="urn:microsoft.com/office/officeart/2008/layout/IncreasingCircleProcess"/>
    <dgm:cxn modelId="{59469B27-B2AB-4822-AFFA-4122E2F596D7}" type="presParOf" srcId="{18313A69-A907-4BB7-B177-9F4ED48BE307}" destId="{3CA89829-57F6-43FC-B556-EC3121083AF1}" srcOrd="0" destOrd="0" presId="urn:microsoft.com/office/officeart/2008/layout/IncreasingCircleProcess"/>
    <dgm:cxn modelId="{157E4449-46E4-4FC4-9246-38C8A683A98E}" type="presParOf" srcId="{3CA89829-57F6-43FC-B556-EC3121083AF1}" destId="{3BD02CCC-E4FE-46C1-BB43-944D7D83A65C}" srcOrd="0" destOrd="0" presId="urn:microsoft.com/office/officeart/2008/layout/IncreasingCircleProcess"/>
    <dgm:cxn modelId="{08F64C44-C1DB-4B88-B63F-87C13367DB05}" type="presParOf" srcId="{3CA89829-57F6-43FC-B556-EC3121083AF1}" destId="{B2CAFF50-12BF-4D18-99FF-3DB7426140C7}" srcOrd="1" destOrd="0" presId="urn:microsoft.com/office/officeart/2008/layout/IncreasingCircleProcess"/>
    <dgm:cxn modelId="{F3CC8134-959B-4797-9384-D5B59549BB55}" type="presParOf" srcId="{3CA89829-57F6-43FC-B556-EC3121083AF1}" destId="{8740AE3D-4811-41CC-AF0E-2761D835B291}" srcOrd="2" destOrd="0" presId="urn:microsoft.com/office/officeart/2008/layout/IncreasingCircleProcess"/>
    <dgm:cxn modelId="{828CBCAD-CACA-4439-BB28-0A18382D81D5}" type="presParOf" srcId="{3CA89829-57F6-43FC-B556-EC3121083AF1}" destId="{392FCBB6-FB1D-4066-A004-E3080D231422}" srcOrd="3" destOrd="0" presId="urn:microsoft.com/office/officeart/2008/layout/IncreasingCircleProcess"/>
    <dgm:cxn modelId="{C2F2EA8B-6CB4-4D1B-B376-961C0B49D4FB}" type="presParOf" srcId="{18313A69-A907-4BB7-B177-9F4ED48BE307}" destId="{8461F273-A925-4137-A653-C1729F0D8709}" srcOrd="1" destOrd="0" presId="urn:microsoft.com/office/officeart/2008/layout/IncreasingCircleProcess"/>
    <dgm:cxn modelId="{A5CCFB8B-1683-4691-AC3A-BED7E2EC926D}" type="presParOf" srcId="{18313A69-A907-4BB7-B177-9F4ED48BE307}" destId="{FEBF56E8-5D73-401F-BB77-684F974247B6}" srcOrd="2" destOrd="0" presId="urn:microsoft.com/office/officeart/2008/layout/IncreasingCircleProcess"/>
    <dgm:cxn modelId="{7E312440-1F1F-4739-A854-6E63E448AD2D}" type="presParOf" srcId="{FEBF56E8-5D73-401F-BB77-684F974247B6}" destId="{56CD567D-34EB-4E36-A25B-BD8731277301}" srcOrd="0" destOrd="0" presId="urn:microsoft.com/office/officeart/2008/layout/IncreasingCircleProcess"/>
    <dgm:cxn modelId="{83331243-4DA5-4A9A-844D-080ABCADD5F3}" type="presParOf" srcId="{FEBF56E8-5D73-401F-BB77-684F974247B6}" destId="{E8C716AA-AB82-4E6F-BFD6-8B1C180C8CB5}" srcOrd="1" destOrd="0" presId="urn:microsoft.com/office/officeart/2008/layout/IncreasingCircleProcess"/>
    <dgm:cxn modelId="{56CE0ECC-D489-479D-9805-43550A906750}" type="presParOf" srcId="{FEBF56E8-5D73-401F-BB77-684F974247B6}" destId="{07CDC1CF-8795-4C90-BB07-0C178E53FDD6}" srcOrd="2" destOrd="0" presId="urn:microsoft.com/office/officeart/2008/layout/IncreasingCircleProcess"/>
    <dgm:cxn modelId="{8A964D54-E0DD-4F01-A70E-3ACF0C6ADE64}" type="presParOf" srcId="{FEBF56E8-5D73-401F-BB77-684F974247B6}" destId="{A39ABEB4-199C-427B-AAAA-992CEB281605}" srcOrd="3" destOrd="0" presId="urn:microsoft.com/office/officeart/2008/layout/IncreasingCircleProcess"/>
    <dgm:cxn modelId="{C8390362-0090-4414-BACB-BA3C699FCEF1}" type="presParOf" srcId="{18313A69-A907-4BB7-B177-9F4ED48BE307}" destId="{B3FE8567-A163-4820-8393-3C15BE4B8D9C}" srcOrd="3" destOrd="0" presId="urn:microsoft.com/office/officeart/2008/layout/IncreasingCircleProcess"/>
    <dgm:cxn modelId="{A11CF3C7-7CFD-42CB-BC11-A936EEAFD936}" type="presParOf" srcId="{18313A69-A907-4BB7-B177-9F4ED48BE307}" destId="{F5FDEDAC-C4D4-4682-B8F5-AFD0AB40461C}" srcOrd="4" destOrd="0" presId="urn:microsoft.com/office/officeart/2008/layout/IncreasingCircleProcess"/>
    <dgm:cxn modelId="{FED2E804-CE95-471C-AD9F-CA04F7E34FA5}" type="presParOf" srcId="{F5FDEDAC-C4D4-4682-B8F5-AFD0AB40461C}" destId="{4467019F-928E-4342-9C9A-9693C0B7BAD4}" srcOrd="0" destOrd="0" presId="urn:microsoft.com/office/officeart/2008/layout/IncreasingCircleProcess"/>
    <dgm:cxn modelId="{B5E18463-B408-4203-9BF7-628FE9E478B2}" type="presParOf" srcId="{F5FDEDAC-C4D4-4682-B8F5-AFD0AB40461C}" destId="{7AE8E37D-8685-42ED-AF70-66E6603A66ED}" srcOrd="1" destOrd="0" presId="urn:microsoft.com/office/officeart/2008/layout/IncreasingCircleProcess"/>
    <dgm:cxn modelId="{7B2018B6-7418-4A39-A68E-530241E50DE6}" type="presParOf" srcId="{F5FDEDAC-C4D4-4682-B8F5-AFD0AB40461C}" destId="{E855AD1D-7B6F-4193-9911-35F0B4A706D1}" srcOrd="2" destOrd="0" presId="urn:microsoft.com/office/officeart/2008/layout/IncreasingCircleProcess"/>
    <dgm:cxn modelId="{B6DC33CC-2EFD-4376-B073-452C190E84FA}" type="presParOf" srcId="{F5FDEDAC-C4D4-4682-B8F5-AFD0AB40461C}" destId="{6B13F03A-86F7-4D30-ADA7-1FFA4AD8CC6E}" srcOrd="3" destOrd="0" presId="urn:microsoft.com/office/officeart/2008/layout/IncreasingCircleProcess"/>
    <dgm:cxn modelId="{43B3BD75-385C-40C9-831C-0E030419060A}" type="presParOf" srcId="{18313A69-A907-4BB7-B177-9F4ED48BE307}" destId="{25791364-3595-4C4D-9374-B591E47E2159}" srcOrd="5" destOrd="0" presId="urn:microsoft.com/office/officeart/2008/layout/IncreasingCircleProcess"/>
    <dgm:cxn modelId="{67FE01F1-3F5B-422F-9A5E-865C20B3F3E0}" type="presParOf" srcId="{18313A69-A907-4BB7-B177-9F4ED48BE307}" destId="{DEA53D3D-330E-4224-93FA-ADF10526F7E5}" srcOrd="6" destOrd="0" presId="urn:microsoft.com/office/officeart/2008/layout/IncreasingCircleProcess"/>
    <dgm:cxn modelId="{3EDD686A-04FC-4911-A46E-2A81E389B85A}" type="presParOf" srcId="{DEA53D3D-330E-4224-93FA-ADF10526F7E5}" destId="{DE974FB2-2EEA-419A-AE86-0FD21A714993}" srcOrd="0" destOrd="0" presId="urn:microsoft.com/office/officeart/2008/layout/IncreasingCircleProcess"/>
    <dgm:cxn modelId="{5580C192-4435-4AFE-BAAE-F64D424C40C4}" type="presParOf" srcId="{DEA53D3D-330E-4224-93FA-ADF10526F7E5}" destId="{15E9D745-FA1C-4000-8EDD-536C4153099C}" srcOrd="1" destOrd="0" presId="urn:microsoft.com/office/officeart/2008/layout/IncreasingCircleProcess"/>
    <dgm:cxn modelId="{92005715-A208-4018-8B4B-40C6E92C61C2}" type="presParOf" srcId="{DEA53D3D-330E-4224-93FA-ADF10526F7E5}" destId="{7A82AE16-C970-4458-951F-F1E167AF77B0}" srcOrd="2" destOrd="0" presId="urn:microsoft.com/office/officeart/2008/layout/IncreasingCircleProcess"/>
    <dgm:cxn modelId="{D3D9DCF7-C9D3-4D2B-A181-427F61A5C7A3}" type="presParOf" srcId="{DEA53D3D-330E-4224-93FA-ADF10526F7E5}" destId="{50D52E06-E134-4D55-B81D-F0CF13E4F486}" srcOrd="3" destOrd="0" presId="urn:microsoft.com/office/officeart/2008/layout/IncreasingCircleProcess"/>
    <dgm:cxn modelId="{14B5E70D-655E-4E40-A719-F393603A2D48}" type="presParOf" srcId="{18313A69-A907-4BB7-B177-9F4ED48BE307}" destId="{23A74317-00F2-4950-818F-541C59A81D2E}" srcOrd="7" destOrd="0" presId="urn:microsoft.com/office/officeart/2008/layout/IncreasingCircleProcess"/>
    <dgm:cxn modelId="{E490018E-B680-4496-B5D1-4E1FDA54306F}" type="presParOf" srcId="{18313A69-A907-4BB7-B177-9F4ED48BE307}" destId="{31923AC3-205B-491F-B4CD-EDFCD2A3CCCB}" srcOrd="8" destOrd="0" presId="urn:microsoft.com/office/officeart/2008/layout/IncreasingCircleProcess"/>
    <dgm:cxn modelId="{7DEC1DBF-9DFC-4744-B03C-8586B824AB20}" type="presParOf" srcId="{31923AC3-205B-491F-B4CD-EDFCD2A3CCCB}" destId="{98D9C981-DA8B-4D6D-BAF6-01B27F230F84}" srcOrd="0" destOrd="0" presId="urn:microsoft.com/office/officeart/2008/layout/IncreasingCircleProcess"/>
    <dgm:cxn modelId="{42A20171-75EE-46A1-A224-A27C1D4782B6}" type="presParOf" srcId="{31923AC3-205B-491F-B4CD-EDFCD2A3CCCB}" destId="{998094AA-9811-4A19-B106-A52CACF5870E}" srcOrd="1" destOrd="0" presId="urn:microsoft.com/office/officeart/2008/layout/IncreasingCircleProcess"/>
    <dgm:cxn modelId="{D6001A8A-A9F3-4573-BE90-716963A902EB}" type="presParOf" srcId="{31923AC3-205B-491F-B4CD-EDFCD2A3CCCB}" destId="{F37ED406-1663-483F-AABB-CCE2D8015206}" srcOrd="2" destOrd="0" presId="urn:microsoft.com/office/officeart/2008/layout/IncreasingCircleProcess"/>
    <dgm:cxn modelId="{5D4FAF47-FF5A-4954-ADD6-FDDB9C760999}" type="presParOf" srcId="{31923AC3-205B-491F-B4CD-EDFCD2A3CCCB}" destId="{E2548FD9-5D41-4F2B-963F-3A36A1EF1F3D}" srcOrd="3" destOrd="0" presId="urn:microsoft.com/office/officeart/2008/layout/IncreasingCircleProcess"/>
    <dgm:cxn modelId="{457DC40B-C406-45BB-8E64-AA4F7FFDE264}" type="presParOf" srcId="{18313A69-A907-4BB7-B177-9F4ED48BE307}" destId="{EC876A97-6730-4650-9882-24A229F407BE}" srcOrd="9" destOrd="0" presId="urn:microsoft.com/office/officeart/2008/layout/IncreasingCircleProcess"/>
    <dgm:cxn modelId="{40B414CD-62A1-4AAA-94F6-9A1E10D9E460}" type="presParOf" srcId="{18313A69-A907-4BB7-B177-9F4ED48BE307}" destId="{0EDF6EAE-D5B4-4963-8304-221B8DE2D80E}" srcOrd="10" destOrd="0" presId="urn:microsoft.com/office/officeart/2008/layout/IncreasingCircleProcess"/>
    <dgm:cxn modelId="{D15B9001-031B-4C38-89B7-34B760F3696C}" type="presParOf" srcId="{0EDF6EAE-D5B4-4963-8304-221B8DE2D80E}" destId="{A50EF07E-EE7A-4D70-90C4-5D1A1FA398C6}" srcOrd="0" destOrd="0" presId="urn:microsoft.com/office/officeart/2008/layout/IncreasingCircleProcess"/>
    <dgm:cxn modelId="{105794D7-F818-4EA3-AA07-FA200A6A00C6}" type="presParOf" srcId="{0EDF6EAE-D5B4-4963-8304-221B8DE2D80E}" destId="{4E873E91-49DC-440D-9B3E-E3C90A5C7B30}" srcOrd="1" destOrd="0" presId="urn:microsoft.com/office/officeart/2008/layout/IncreasingCircleProcess"/>
    <dgm:cxn modelId="{0EC192FC-3AAB-490B-818D-14073D9A7487}" type="presParOf" srcId="{0EDF6EAE-D5B4-4963-8304-221B8DE2D80E}" destId="{91272E11-79E3-410D-889C-71C55111AE49}" srcOrd="2" destOrd="0" presId="urn:microsoft.com/office/officeart/2008/layout/IncreasingCircleProcess"/>
    <dgm:cxn modelId="{B83FF193-70AA-468E-81F4-1031CC475E62}" type="presParOf" srcId="{0EDF6EAE-D5B4-4963-8304-221B8DE2D80E}" destId="{5817337B-E7C1-4A6A-A7DB-1E1E44603C8B}" srcOrd="3" destOrd="0" presId="urn:microsoft.com/office/officeart/2008/layout/IncreasingCircleProcess"/>
    <dgm:cxn modelId="{FD26A190-DE9C-4F48-8930-E400D6FE78EB}" type="presParOf" srcId="{18313A69-A907-4BB7-B177-9F4ED48BE307}" destId="{2C8A9A5E-FF37-4915-9910-0941FF5DEBF7}" srcOrd="11" destOrd="0" presId="urn:microsoft.com/office/officeart/2008/layout/IncreasingCircleProcess"/>
    <dgm:cxn modelId="{839C5F2A-E621-4396-AD1C-7C21FF65D7B3}" type="presParOf" srcId="{18313A69-A907-4BB7-B177-9F4ED48BE307}" destId="{CE684BCA-350B-40D6-A0BC-39F5DB5DBE52}" srcOrd="12" destOrd="0" presId="urn:microsoft.com/office/officeart/2008/layout/IncreasingCircleProcess"/>
    <dgm:cxn modelId="{C765478D-5245-4A85-854E-6D389F88FC7B}" type="presParOf" srcId="{CE684BCA-350B-40D6-A0BC-39F5DB5DBE52}" destId="{4F4A017E-7C7F-40B7-A90E-D12B68BDA201}" srcOrd="0" destOrd="0" presId="urn:microsoft.com/office/officeart/2008/layout/IncreasingCircleProcess"/>
    <dgm:cxn modelId="{A6F6495B-CD92-4B4D-8DD8-C07BE5853032}" type="presParOf" srcId="{CE684BCA-350B-40D6-A0BC-39F5DB5DBE52}" destId="{B6915D7E-87CA-4A3A-BC47-512450BA7909}" srcOrd="1" destOrd="0" presId="urn:microsoft.com/office/officeart/2008/layout/IncreasingCircleProcess"/>
    <dgm:cxn modelId="{DE69B5EF-F7A7-4014-8ABF-94885192F35C}" type="presParOf" srcId="{CE684BCA-350B-40D6-A0BC-39F5DB5DBE52}" destId="{FD5DFA79-74BF-477F-8302-EAEE8047B204}" srcOrd="2" destOrd="0" presId="urn:microsoft.com/office/officeart/2008/layout/IncreasingCircleProcess"/>
    <dgm:cxn modelId="{58E399CD-CBAF-480F-8B59-DCC8417A19CE}" type="presParOf" srcId="{CE684BCA-350B-40D6-A0BC-39F5DB5DBE52}" destId="{464A533F-E899-4AFD-80CE-6A6A945C0B74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D02CCC-E4FE-46C1-BB43-944D7D83A65C}">
      <dsp:nvSpPr>
        <dsp:cNvPr id="0" name=""/>
        <dsp:cNvSpPr/>
      </dsp:nvSpPr>
      <dsp:spPr>
        <a:xfrm>
          <a:off x="11074742" y="0"/>
          <a:ext cx="376386" cy="376386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CAFF50-12BF-4D18-99FF-3DB7426140C7}">
      <dsp:nvSpPr>
        <dsp:cNvPr id="0" name=""/>
        <dsp:cNvSpPr/>
      </dsp:nvSpPr>
      <dsp:spPr>
        <a:xfrm>
          <a:off x="11112380" y="37638"/>
          <a:ext cx="301109" cy="301109"/>
        </a:xfrm>
        <a:prstGeom prst="chord">
          <a:avLst>
            <a:gd name="adj1" fmla="val 2735082"/>
            <a:gd name="adj2" fmla="val 806491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2FCBB6-FB1D-4066-A004-E3080D231422}">
      <dsp:nvSpPr>
        <dsp:cNvPr id="0" name=""/>
        <dsp:cNvSpPr/>
      </dsp:nvSpPr>
      <dsp:spPr>
        <a:xfrm>
          <a:off x="9882851" y="0"/>
          <a:ext cx="1113476" cy="376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b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rgbClr val="1AD9D5"/>
              </a:solidFill>
            </a:rPr>
            <a:t>1958</a:t>
          </a:r>
        </a:p>
      </dsp:txBody>
      <dsp:txXfrm>
        <a:off x="9882851" y="0"/>
        <a:ext cx="1113476" cy="376386"/>
      </dsp:txXfrm>
    </dsp:sp>
    <dsp:sp modelId="{56CD567D-34EB-4E36-A25B-BD8731277301}">
      <dsp:nvSpPr>
        <dsp:cNvPr id="0" name=""/>
        <dsp:cNvSpPr/>
      </dsp:nvSpPr>
      <dsp:spPr>
        <a:xfrm>
          <a:off x="9428050" y="0"/>
          <a:ext cx="376386" cy="376386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C716AA-AB82-4E6F-BFD6-8B1C180C8CB5}">
      <dsp:nvSpPr>
        <dsp:cNvPr id="0" name=""/>
        <dsp:cNvSpPr/>
      </dsp:nvSpPr>
      <dsp:spPr>
        <a:xfrm>
          <a:off x="9465689" y="37638"/>
          <a:ext cx="301109" cy="301109"/>
        </a:xfrm>
        <a:prstGeom prst="chord">
          <a:avLst>
            <a:gd name="adj1" fmla="val 1522614"/>
            <a:gd name="adj2" fmla="val 9277386"/>
          </a:avLst>
        </a:prstGeom>
        <a:solidFill>
          <a:schemeClr val="accent4">
            <a:hueOff val="1732615"/>
            <a:satOff val="-7995"/>
            <a:lumOff val="294"/>
            <a:alphaOff val="0"/>
          </a:schemeClr>
        </a:solidFill>
        <a:ln w="12700" cap="flat" cmpd="sng" algn="ctr">
          <a:solidFill>
            <a:schemeClr val="accent4">
              <a:hueOff val="1732615"/>
              <a:satOff val="-7995"/>
              <a:lumOff val="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9ABEB4-199C-427B-AAAA-992CEB281605}">
      <dsp:nvSpPr>
        <dsp:cNvPr id="0" name=""/>
        <dsp:cNvSpPr/>
      </dsp:nvSpPr>
      <dsp:spPr>
        <a:xfrm>
          <a:off x="8236160" y="0"/>
          <a:ext cx="1113476" cy="376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b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rgbClr val="1AD9D5"/>
              </a:solidFill>
            </a:rPr>
            <a:t>1970</a:t>
          </a:r>
        </a:p>
      </dsp:txBody>
      <dsp:txXfrm>
        <a:off x="8236160" y="0"/>
        <a:ext cx="1113476" cy="376386"/>
      </dsp:txXfrm>
    </dsp:sp>
    <dsp:sp modelId="{4467019F-928E-4342-9C9A-9693C0B7BAD4}">
      <dsp:nvSpPr>
        <dsp:cNvPr id="0" name=""/>
        <dsp:cNvSpPr/>
      </dsp:nvSpPr>
      <dsp:spPr>
        <a:xfrm>
          <a:off x="7781359" y="0"/>
          <a:ext cx="376386" cy="376386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E8E37D-8685-42ED-AF70-66E6603A66ED}">
      <dsp:nvSpPr>
        <dsp:cNvPr id="0" name=""/>
        <dsp:cNvSpPr/>
      </dsp:nvSpPr>
      <dsp:spPr>
        <a:xfrm>
          <a:off x="7818998" y="37638"/>
          <a:ext cx="301109" cy="301109"/>
        </a:xfrm>
        <a:prstGeom prst="chord">
          <a:avLst>
            <a:gd name="adj1" fmla="val 492798"/>
            <a:gd name="adj2" fmla="val 10307202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13F03A-86F7-4D30-ADA7-1FFA4AD8CC6E}">
      <dsp:nvSpPr>
        <dsp:cNvPr id="0" name=""/>
        <dsp:cNvSpPr/>
      </dsp:nvSpPr>
      <dsp:spPr>
        <a:xfrm>
          <a:off x="6589469" y="0"/>
          <a:ext cx="1113476" cy="376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b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rgbClr val="1AD9D5"/>
              </a:solidFill>
            </a:rPr>
            <a:t>1985</a:t>
          </a:r>
        </a:p>
      </dsp:txBody>
      <dsp:txXfrm>
        <a:off x="6589469" y="0"/>
        <a:ext cx="1113476" cy="376386"/>
      </dsp:txXfrm>
    </dsp:sp>
    <dsp:sp modelId="{DE974FB2-2EEA-419A-AE86-0FD21A714993}">
      <dsp:nvSpPr>
        <dsp:cNvPr id="0" name=""/>
        <dsp:cNvSpPr/>
      </dsp:nvSpPr>
      <dsp:spPr>
        <a:xfrm>
          <a:off x="6134668" y="0"/>
          <a:ext cx="376386" cy="376386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E9D745-FA1C-4000-8EDD-536C4153099C}">
      <dsp:nvSpPr>
        <dsp:cNvPr id="0" name=""/>
        <dsp:cNvSpPr/>
      </dsp:nvSpPr>
      <dsp:spPr>
        <a:xfrm>
          <a:off x="6172307" y="37638"/>
          <a:ext cx="301109" cy="301109"/>
        </a:xfrm>
        <a:prstGeom prst="chord">
          <a:avLst>
            <a:gd name="adj1" fmla="val 21107202"/>
            <a:gd name="adj2" fmla="val 11292798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D52E06-E134-4D55-B81D-F0CF13E4F486}">
      <dsp:nvSpPr>
        <dsp:cNvPr id="0" name=""/>
        <dsp:cNvSpPr/>
      </dsp:nvSpPr>
      <dsp:spPr>
        <a:xfrm>
          <a:off x="4942777" y="0"/>
          <a:ext cx="1113476" cy="376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b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rgbClr val="1AD9D5"/>
              </a:solidFill>
            </a:rPr>
            <a:t>1995</a:t>
          </a:r>
        </a:p>
      </dsp:txBody>
      <dsp:txXfrm>
        <a:off x="4942777" y="0"/>
        <a:ext cx="1113476" cy="376386"/>
      </dsp:txXfrm>
    </dsp:sp>
    <dsp:sp modelId="{98D9C981-DA8B-4D6D-BAF6-01B27F230F84}">
      <dsp:nvSpPr>
        <dsp:cNvPr id="0" name=""/>
        <dsp:cNvSpPr/>
      </dsp:nvSpPr>
      <dsp:spPr>
        <a:xfrm>
          <a:off x="4487977" y="0"/>
          <a:ext cx="376386" cy="376386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8094AA-9811-4A19-B106-A52CACF5870E}">
      <dsp:nvSpPr>
        <dsp:cNvPr id="0" name=""/>
        <dsp:cNvSpPr/>
      </dsp:nvSpPr>
      <dsp:spPr>
        <a:xfrm>
          <a:off x="4525616" y="37638"/>
          <a:ext cx="301109" cy="301109"/>
        </a:xfrm>
        <a:prstGeom prst="chord">
          <a:avLst>
            <a:gd name="adj1" fmla="val 20077386"/>
            <a:gd name="adj2" fmla="val 12322614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548FD9-5D41-4F2B-963F-3A36A1EF1F3D}">
      <dsp:nvSpPr>
        <dsp:cNvPr id="0" name=""/>
        <dsp:cNvSpPr/>
      </dsp:nvSpPr>
      <dsp:spPr>
        <a:xfrm>
          <a:off x="3296086" y="0"/>
          <a:ext cx="1113476" cy="376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b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rgbClr val="1AD9D5"/>
              </a:solidFill>
            </a:rPr>
            <a:t>1995</a:t>
          </a:r>
        </a:p>
      </dsp:txBody>
      <dsp:txXfrm>
        <a:off x="3296086" y="0"/>
        <a:ext cx="1113476" cy="376386"/>
      </dsp:txXfrm>
    </dsp:sp>
    <dsp:sp modelId="{A50EF07E-EE7A-4D70-90C4-5D1A1FA398C6}">
      <dsp:nvSpPr>
        <dsp:cNvPr id="0" name=""/>
        <dsp:cNvSpPr/>
      </dsp:nvSpPr>
      <dsp:spPr>
        <a:xfrm>
          <a:off x="2841286" y="0"/>
          <a:ext cx="376386" cy="376386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873E91-49DC-440D-9B3E-E3C90A5C7B30}">
      <dsp:nvSpPr>
        <dsp:cNvPr id="0" name=""/>
        <dsp:cNvSpPr/>
      </dsp:nvSpPr>
      <dsp:spPr>
        <a:xfrm>
          <a:off x="2878924" y="37638"/>
          <a:ext cx="301109" cy="301109"/>
        </a:xfrm>
        <a:prstGeom prst="chord">
          <a:avLst>
            <a:gd name="adj1" fmla="val 18864918"/>
            <a:gd name="adj2" fmla="val 13535082"/>
          </a:avLst>
        </a:prstGeom>
        <a:solidFill>
          <a:schemeClr val="accent4">
            <a:hueOff val="8663077"/>
            <a:satOff val="-39973"/>
            <a:lumOff val="1471"/>
            <a:alphaOff val="0"/>
          </a:schemeClr>
        </a:solidFill>
        <a:ln w="12700" cap="flat" cmpd="sng" algn="ctr">
          <a:solidFill>
            <a:schemeClr val="accent4">
              <a:hueOff val="8663077"/>
              <a:satOff val="-39973"/>
              <a:lumOff val="1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17337B-E7C1-4A6A-A7DB-1E1E44603C8B}">
      <dsp:nvSpPr>
        <dsp:cNvPr id="0" name=""/>
        <dsp:cNvSpPr/>
      </dsp:nvSpPr>
      <dsp:spPr>
        <a:xfrm>
          <a:off x="1649395" y="0"/>
          <a:ext cx="1113476" cy="376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b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rgbClr val="1AD9D5"/>
              </a:solidFill>
            </a:rPr>
            <a:t>2006</a:t>
          </a:r>
        </a:p>
      </dsp:txBody>
      <dsp:txXfrm>
        <a:off x="1649395" y="0"/>
        <a:ext cx="1113476" cy="376386"/>
      </dsp:txXfrm>
    </dsp:sp>
    <dsp:sp modelId="{4F4A017E-7C7F-40B7-A90E-D12B68BDA201}">
      <dsp:nvSpPr>
        <dsp:cNvPr id="0" name=""/>
        <dsp:cNvSpPr/>
      </dsp:nvSpPr>
      <dsp:spPr>
        <a:xfrm>
          <a:off x="1194595" y="0"/>
          <a:ext cx="376386" cy="376386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915D7E-87CA-4A3A-BC47-512450BA7909}">
      <dsp:nvSpPr>
        <dsp:cNvPr id="0" name=""/>
        <dsp:cNvSpPr/>
      </dsp:nvSpPr>
      <dsp:spPr>
        <a:xfrm>
          <a:off x="1232233" y="37638"/>
          <a:ext cx="301109" cy="301109"/>
        </a:xfrm>
        <a:prstGeom prst="chord">
          <a:avLst>
            <a:gd name="adj1" fmla="val 16200000"/>
            <a:gd name="adj2" fmla="val 1620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4A533F-E899-4AFD-80CE-6A6A945C0B74}">
      <dsp:nvSpPr>
        <dsp:cNvPr id="0" name=""/>
        <dsp:cNvSpPr/>
      </dsp:nvSpPr>
      <dsp:spPr>
        <a:xfrm>
          <a:off x="2704" y="0"/>
          <a:ext cx="1113476" cy="376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b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rgbClr val="1AD9D5"/>
              </a:solidFill>
            </a:rPr>
            <a:t>2013</a:t>
          </a:r>
        </a:p>
      </dsp:txBody>
      <dsp:txXfrm>
        <a:off x="2704" y="0"/>
        <a:ext cx="1113476" cy="3763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8AAAB-A382-FC40-AAE5-751CE1CF36C6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0378D-BA1D-F143-A08D-3F1E4FE06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85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013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6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8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71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92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97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27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02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3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11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78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4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566F8-A159-374A-93FD-CDE22B7453F0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2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5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png"/><Relationship Id="rId1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.emf"/><Relationship Id="rId7" Type="http://schemas.openxmlformats.org/officeDocument/2006/relationships/image" Target="../media/image26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.emf"/><Relationship Id="rId7" Type="http://schemas.openxmlformats.org/officeDocument/2006/relationships/image" Target="../media/image31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3" t="61182" r="15116" b="22466"/>
          <a:stretch/>
        </p:blipFill>
        <p:spPr>
          <a:xfrm>
            <a:off x="6248587" y="1"/>
            <a:ext cx="5943413" cy="10073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116718"/>
            <a:ext cx="12192001" cy="5434048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024" y="1116718"/>
            <a:ext cx="6391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Pacman 2.0 </a:t>
            </a:r>
            <a:r>
              <a:rPr lang="ar-QA" sz="54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باك مان2.0</a:t>
            </a:r>
            <a:endParaRPr lang="en-US" sz="5400" dirty="0">
              <a:solidFill>
                <a:schemeClr val="bg1"/>
              </a:solidFill>
              <a:latin typeface="Politica" charset="0"/>
              <a:ea typeface="Politica" charset="0"/>
              <a:cs typeface="Politic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24" y="5779994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lum bright="100000"/>
          </a:blip>
          <a:srcRect r="45257" b="44113"/>
          <a:stretch/>
        </p:blipFill>
        <p:spPr>
          <a:xfrm>
            <a:off x="6242119" y="0"/>
            <a:ext cx="5949881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405ED0-125C-408E-8674-D7B95EE0964F}"/>
              </a:ext>
            </a:extLst>
          </p:cNvPr>
          <p:cNvSpPr txBox="1"/>
          <p:nvPr/>
        </p:nvSpPr>
        <p:spPr>
          <a:xfrm>
            <a:off x="45024" y="1846201"/>
            <a:ext cx="2327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Game Development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506C56-E806-404A-A8DB-BFD9553AD0DC}"/>
              </a:ext>
            </a:extLst>
          </p:cNvPr>
          <p:cNvSpPr txBox="1"/>
          <p:nvPr/>
        </p:nvSpPr>
        <p:spPr>
          <a:xfrm>
            <a:off x="3879272" y="1842931"/>
            <a:ext cx="2327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QA" dirty="0">
                <a:solidFill>
                  <a:schemeClr val="bg1"/>
                </a:solidFill>
              </a:rPr>
              <a:t>تطوير الألعاب الالكترونية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67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78" t="-3599" r="48363" b="8833"/>
          <a:stretch/>
        </p:blipFill>
        <p:spPr>
          <a:xfrm>
            <a:off x="9248482" y="-285317"/>
            <a:ext cx="2943518" cy="649908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/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lum bright="-100000"/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sp>
        <p:nvSpPr>
          <p:cNvPr id="9" name="Google Shape;415;p20">
            <a:extLst>
              <a:ext uri="{FF2B5EF4-FFF2-40B4-BE49-F238E27FC236}">
                <a16:creationId xmlns:a16="http://schemas.microsoft.com/office/drawing/2014/main" id="{B44764BF-9713-493B-B3F6-AE795AE15E0E}"/>
              </a:ext>
            </a:extLst>
          </p:cNvPr>
          <p:cNvSpPr txBox="1">
            <a:spLocks/>
          </p:cNvSpPr>
          <p:nvPr/>
        </p:nvSpPr>
        <p:spPr>
          <a:xfrm>
            <a:off x="4983885" y="561462"/>
            <a:ext cx="4362277" cy="198866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ar-QA" sz="3000" b="1" dirty="0">
                <a:latin typeface="Neo Sans Arabic" panose="020B0504030504040204" pitchFamily="34" charset="-78"/>
                <a:cs typeface="Neo Sans Arabic" panose="020B0504030504040204" pitchFamily="34" charset="-78"/>
              </a:rPr>
              <a:t>ما هو البرنامج الذي سنقوم باستخدامه؟</a:t>
            </a:r>
            <a:br>
              <a:rPr lang="ar-QA" sz="3000" b="1" dirty="0"/>
            </a:br>
            <a:r>
              <a:rPr lang="en-US" sz="3000" b="1" dirty="0"/>
              <a:t>What program we will be using?</a:t>
            </a:r>
          </a:p>
        </p:txBody>
      </p:sp>
      <p:pic>
        <p:nvPicPr>
          <p:cNvPr id="10" name="Google Shape;417;p20">
            <a:extLst>
              <a:ext uri="{FF2B5EF4-FFF2-40B4-BE49-F238E27FC236}">
                <a16:creationId xmlns:a16="http://schemas.microsoft.com/office/drawing/2014/main" id="{D11C05BC-FC91-4439-AA68-105E2A5C9E97}"/>
              </a:ext>
            </a:extLst>
          </p:cNvPr>
          <p:cNvPicPr preferRelativeResize="0"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41" y="2754017"/>
            <a:ext cx="6625530" cy="3519813"/>
          </a:xfrm>
          <a:prstGeom prst="hexagon">
            <a:avLst>
              <a:gd name="adj" fmla="val 28504"/>
              <a:gd name="vf" fmla="val 115470"/>
            </a:avLst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1373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Politica" charset="0"/>
                <a:ea typeface="Politica" charset="0"/>
                <a:cs typeface="Politica" charset="0"/>
              </a:rPr>
              <a:t>Studio56.qa</a:t>
            </a:r>
            <a:endParaRPr lang="en-US" dirty="0">
              <a:latin typeface="Politica" charset="0"/>
              <a:ea typeface="Politica" charset="0"/>
              <a:cs typeface="Politica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lum bright="100000"/>
            <a:alphaModFix amt="39000"/>
          </a:blip>
          <a:srcRect l="3178" t="-3599" r="48363" b="8518"/>
          <a:stretch/>
        </p:blipFill>
        <p:spPr>
          <a:xfrm>
            <a:off x="9248482" y="-246831"/>
            <a:ext cx="2943518" cy="65206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lum bright="100000"/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>
              <a:lum bright="-100000"/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sp>
        <p:nvSpPr>
          <p:cNvPr id="10" name="Google Shape;415;p20">
            <a:extLst>
              <a:ext uri="{FF2B5EF4-FFF2-40B4-BE49-F238E27FC236}">
                <a16:creationId xmlns:a16="http://schemas.microsoft.com/office/drawing/2014/main" id="{42D19CF6-1F21-4395-9A65-0C9230352B0B}"/>
              </a:ext>
            </a:extLst>
          </p:cNvPr>
          <p:cNvSpPr txBox="1">
            <a:spLocks/>
          </p:cNvSpPr>
          <p:nvPr/>
        </p:nvSpPr>
        <p:spPr>
          <a:xfrm>
            <a:off x="4983885" y="618445"/>
            <a:ext cx="4362277" cy="198866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ar-QA" sz="3000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ما الذي سنقوم بتطويره اليوم؟</a:t>
            </a:r>
            <a:br>
              <a:rPr lang="ar-QA" sz="3000" dirty="0">
                <a:solidFill>
                  <a:schemeClr val="bg1"/>
                </a:solidFill>
              </a:rPr>
            </a:br>
            <a:r>
              <a:rPr lang="en-US" sz="3000" dirty="0">
                <a:solidFill>
                  <a:schemeClr val="bg1"/>
                </a:solidFill>
              </a:rPr>
              <a:t>What we will develop today?</a:t>
            </a:r>
          </a:p>
        </p:txBody>
      </p:sp>
      <p:pic>
        <p:nvPicPr>
          <p:cNvPr id="12" name="Google Shape;417;p20">
            <a:extLst>
              <a:ext uri="{FF2B5EF4-FFF2-40B4-BE49-F238E27FC236}">
                <a16:creationId xmlns:a16="http://schemas.microsoft.com/office/drawing/2014/main" id="{4A4A60B8-FD51-481C-B997-55E03FBD20AD}"/>
              </a:ext>
            </a:extLst>
          </p:cNvPr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2" y="2204781"/>
            <a:ext cx="7275042" cy="4092211"/>
          </a:xfrm>
          <a:prstGeom prst="hexagon">
            <a:avLst>
              <a:gd name="adj" fmla="val 28504"/>
              <a:gd name="vf" fmla="val 115470"/>
            </a:avLst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8522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7157" y="2529544"/>
            <a:ext cx="55777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LET’S START!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0699" y="3636180"/>
            <a:ext cx="35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Politica" charset="0"/>
                <a:ea typeface="Politica" charset="0"/>
                <a:cs typeface="Politica" charset="0"/>
              </a:rPr>
              <a:t>info@studio56.qa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100000"/>
          </a:blip>
          <a:stretch>
            <a:fillRect/>
          </a:stretch>
        </p:blipFill>
        <p:spPr>
          <a:xfrm>
            <a:off x="9352750" y="6273830"/>
            <a:ext cx="1310892" cy="414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 bright="-100000" contrast="-60000"/>
          </a:blip>
          <a:stretch>
            <a:fillRect/>
          </a:stretch>
        </p:blipFill>
        <p:spPr>
          <a:xfrm>
            <a:off x="163954" y="289039"/>
            <a:ext cx="3688502" cy="151323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742808" y="2353860"/>
            <a:ext cx="5035134" cy="1871501"/>
            <a:chOff x="5628508" y="2353860"/>
            <a:chExt cx="5035134" cy="187150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lum bright="100000"/>
            </a:blip>
            <a:srcRect l="32140" r="37541"/>
            <a:stretch/>
          </p:blipFill>
          <p:spPr>
            <a:xfrm>
              <a:off x="7183646" y="2353860"/>
              <a:ext cx="1628775" cy="18542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>
              <a:lum bright="100000"/>
            </a:blip>
            <a:srcRect l="67778"/>
            <a:stretch/>
          </p:blipFill>
          <p:spPr>
            <a:xfrm>
              <a:off x="8932655" y="2371161"/>
              <a:ext cx="1730987" cy="18542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>
              <a:lum bright="-100000"/>
            </a:blip>
            <a:srcRect r="71052"/>
            <a:stretch/>
          </p:blipFill>
          <p:spPr>
            <a:xfrm>
              <a:off x="5628508" y="2353860"/>
              <a:ext cx="1555138" cy="1854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6312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43962" y="-2"/>
            <a:ext cx="11420188" cy="6858001"/>
            <a:chOff x="343962" y="-2"/>
            <a:chExt cx="11420188" cy="685800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alphaModFix amt="20000"/>
            </a:blip>
            <a:stretch>
              <a:fillRect/>
            </a:stretch>
          </p:blipFill>
          <p:spPr>
            <a:xfrm>
              <a:off x="343962" y="0"/>
              <a:ext cx="3822191" cy="685799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alphaModFix amt="20000"/>
            </a:blip>
            <a:stretch>
              <a:fillRect/>
            </a:stretch>
          </p:blipFill>
          <p:spPr>
            <a:xfrm>
              <a:off x="4166153" y="-1"/>
              <a:ext cx="3822191" cy="685799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alphaModFix amt="20000"/>
            </a:blip>
            <a:stretch>
              <a:fillRect/>
            </a:stretch>
          </p:blipFill>
          <p:spPr>
            <a:xfrm>
              <a:off x="7941959" y="-2"/>
              <a:ext cx="3822191" cy="6857999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0444558" y="602618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00858" y="782284"/>
            <a:ext cx="8006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Our Team</a:t>
            </a:r>
            <a:r>
              <a:rPr lang="ar-QA" sz="5400" dirty="0"/>
              <a:t> </a:t>
            </a:r>
            <a:r>
              <a:rPr lang="en-US" sz="5400" dirty="0"/>
              <a:t> </a:t>
            </a:r>
            <a:r>
              <a:rPr lang="ar-QA" sz="5400" dirty="0">
                <a:latin typeface="Neo Sans Arabic" panose="020B0504030504040204" pitchFamily="34" charset="-78"/>
                <a:cs typeface="Neo Sans Arabic" panose="020B0504030504040204" pitchFamily="34" charset="-78"/>
              </a:rPr>
              <a:t>فريقنا</a:t>
            </a:r>
            <a:endParaRPr lang="en-US" sz="5400" dirty="0">
              <a:latin typeface="Politica" charset="0"/>
              <a:ea typeface="Politica" charset="0"/>
              <a:cs typeface="Politica" charset="0"/>
            </a:endParaRPr>
          </a:p>
        </p:txBody>
      </p:sp>
      <p:sp>
        <p:nvSpPr>
          <p:cNvPr id="11" name="Google Shape;352;p13">
            <a:extLst>
              <a:ext uri="{FF2B5EF4-FFF2-40B4-BE49-F238E27FC236}">
                <a16:creationId xmlns:a16="http://schemas.microsoft.com/office/drawing/2014/main" id="{65284718-9A8B-4649-96DE-DA89CF0137E1}"/>
              </a:ext>
            </a:extLst>
          </p:cNvPr>
          <p:cNvSpPr txBox="1">
            <a:spLocks/>
          </p:cNvSpPr>
          <p:nvPr/>
        </p:nvSpPr>
        <p:spPr>
          <a:xfrm>
            <a:off x="2886034" y="1890281"/>
            <a:ext cx="8630481" cy="4320565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20124D">
                <a:alpha val="8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 b="0" i="0" u="none" strike="noStrike" cap="non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 b="0" i="0" u="none" strike="noStrike" cap="non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 b="0" i="0" u="none" strike="noStrike" cap="non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 b="0" i="0" u="none" strike="noStrike" cap="non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 b="0" i="0" u="none" strike="noStrike" cap="non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 b="0" i="0" u="none" strike="noStrike" cap="non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 b="0" i="0" u="none" strike="noStrike" cap="non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 b="0" i="0" u="none" strike="noStrike" cap="non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 b="0" i="0" u="none" strike="noStrike" cap="non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indent="0" algn="r">
              <a:buFont typeface="Abel"/>
              <a:buNone/>
            </a:pPr>
            <a:r>
              <a:rPr lang="ar-QA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أنا سارة بوساعة</a:t>
            </a:r>
            <a:r>
              <a:rPr lang="ar-QA" sz="2000" b="1" dirty="0">
                <a:solidFill>
                  <a:schemeClr val="tx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 </a:t>
            </a:r>
            <a:endParaRPr lang="ar-QA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r">
              <a:buFont typeface="Abel"/>
              <a:buNone/>
            </a:pP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Wasim </a:t>
            </a:r>
            <a:r>
              <a:rPr lang="ar-QA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وسيم </a:t>
            </a:r>
          </a:p>
          <a:p>
            <a:pPr marL="0" indent="0" algn="r">
              <a:buFont typeface="Abel"/>
              <a:buNone/>
            </a:pP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Ilaria </a:t>
            </a:r>
            <a:r>
              <a:rPr lang="ar-QA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إلاريا </a:t>
            </a:r>
          </a:p>
          <a:p>
            <a:pPr marL="0" indent="0" algn="r">
              <a:buFont typeface="Abel"/>
              <a:buNone/>
            </a:pPr>
            <a:r>
              <a:rPr lang="en-US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Moath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ar-QA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معاذ</a:t>
            </a:r>
          </a:p>
          <a:p>
            <a:pPr marL="0" indent="0" algn="r">
              <a:buFont typeface="Abel"/>
              <a:buNone/>
            </a:pPr>
            <a:r>
              <a:rPr lang="en-US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Feras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ar-QA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فراس</a:t>
            </a:r>
          </a:p>
          <a:p>
            <a:pPr marL="0" indent="0" algn="r">
              <a:buFont typeface="Abel"/>
              <a:buNone/>
            </a:pPr>
            <a:r>
              <a:rPr lang="en-US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Maha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ar-QA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مها</a:t>
            </a:r>
          </a:p>
          <a:p>
            <a:pPr marL="0" indent="0" algn="r">
              <a:buFont typeface="Abel"/>
              <a:buNone/>
            </a:pP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Aisha </a:t>
            </a:r>
            <a:r>
              <a:rPr lang="ar-QA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عائشة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B26C5B-B22D-46A0-AD60-3ABB082DF2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52"/>
          <a:stretch/>
        </p:blipFill>
        <p:spPr>
          <a:xfrm>
            <a:off x="515563" y="975358"/>
            <a:ext cx="5580437" cy="4753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8404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lum bright="-100000"/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sp>
        <p:nvSpPr>
          <p:cNvPr id="9" name="Google Shape;342;p12">
            <a:extLst>
              <a:ext uri="{FF2B5EF4-FFF2-40B4-BE49-F238E27FC236}">
                <a16:creationId xmlns:a16="http://schemas.microsoft.com/office/drawing/2014/main" id="{24F81DCB-F471-4117-946C-82AE63CA9CB1}"/>
              </a:ext>
            </a:extLst>
          </p:cNvPr>
          <p:cNvSpPr txBox="1">
            <a:spLocks/>
          </p:cNvSpPr>
          <p:nvPr/>
        </p:nvSpPr>
        <p:spPr>
          <a:xfrm>
            <a:off x="798023" y="582188"/>
            <a:ext cx="4395954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chemeClr val="tx1"/>
                </a:solidFill>
                <a:latin typeface="+mn-lt"/>
                <a:ea typeface="Megrim"/>
                <a:cs typeface="Megrim"/>
                <a:sym typeface="Nixie One"/>
              </a:rPr>
              <a:t>Video Games?</a:t>
            </a:r>
            <a:r>
              <a:rPr lang="ar-QA" sz="4800" b="1" dirty="0">
                <a:solidFill>
                  <a:schemeClr val="tx1"/>
                </a:solidFill>
                <a:latin typeface="+mn-lt"/>
                <a:ea typeface="Megrim"/>
                <a:cs typeface="Megrim"/>
                <a:sym typeface="Nixie One"/>
              </a:rPr>
              <a:t> </a:t>
            </a:r>
            <a:endParaRPr lang="en-US" sz="4800" b="1" dirty="0">
              <a:solidFill>
                <a:schemeClr val="tx1"/>
              </a:solidFill>
              <a:latin typeface="+mn-lt"/>
              <a:ea typeface="Megrim"/>
              <a:cs typeface="Megrim"/>
              <a:sym typeface="Nixie One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2B655A-00C8-4DA1-8350-726F67E70C47}"/>
              </a:ext>
            </a:extLst>
          </p:cNvPr>
          <p:cNvSpPr txBox="1"/>
          <p:nvPr/>
        </p:nvSpPr>
        <p:spPr>
          <a:xfrm>
            <a:off x="6536080" y="519602"/>
            <a:ext cx="4626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QA" sz="4000" b="1" dirty="0">
                <a:latin typeface="Neo Sans Arabic" panose="020B0504030504040204" pitchFamily="34" charset="-78"/>
                <a:ea typeface="Megrim"/>
                <a:cs typeface="Neo Sans Arabic" panose="020B0504030504040204" pitchFamily="34" charset="-78"/>
                <a:sym typeface="Megrim"/>
              </a:rPr>
              <a:t>الألعاب الإلكترونية؟</a:t>
            </a:r>
            <a:endParaRPr lang="en-US" sz="4000" b="1" dirty="0">
              <a:latin typeface="Neo Sans Arabic" panose="020B0504030504040204" pitchFamily="34" charset="-78"/>
              <a:ea typeface="Megrim"/>
              <a:cs typeface="Neo Sans Arabic" panose="020B0504030504040204" pitchFamily="34" charset="-78"/>
              <a:sym typeface="Megrim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581E04-B090-4486-8114-FD9035AF0833}"/>
              </a:ext>
            </a:extLst>
          </p:cNvPr>
          <p:cNvSpPr/>
          <p:nvPr/>
        </p:nvSpPr>
        <p:spPr>
          <a:xfrm>
            <a:off x="798023" y="1698250"/>
            <a:ext cx="1036414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altLang="en-US" b="1" dirty="0">
                <a:latin typeface="Neo Sans Arabic" panose="020B0504030504040204" pitchFamily="34" charset="-78"/>
                <a:ea typeface="Nixie One"/>
                <a:cs typeface="Neo Sans Arabic" panose="020B0504030504040204" pitchFamily="34" charset="-78"/>
              </a:rPr>
              <a:t>لعبة الفيديو هي لعبة إلكترونية تتضمن تفاعل المستخدم مع واجهة المستخدم المعروضة على جهاز عرض الفيديو مثل التلفزيون ، والتعليقات المرئية استنادًا إلى تصرفات المستخدم أثناء اللعبة</a:t>
            </a:r>
            <a:r>
              <a:rPr lang="en-US" altLang="en-US" b="1" dirty="0">
                <a:latin typeface="Neo Sans Arabic" panose="020B0504030504040204" pitchFamily="34" charset="-78"/>
                <a:ea typeface="Nixie One"/>
                <a:cs typeface="Neo Sans Arabic" panose="020B0504030504040204" pitchFamily="34" charset="-78"/>
              </a:rPr>
              <a:t>.</a:t>
            </a:r>
          </a:p>
          <a:p>
            <a:pPr rtl="1"/>
            <a:r>
              <a:rPr lang="en-US" b="1" dirty="0">
                <a:latin typeface="Neo Sans Arabic" panose="020B0504030504040204" pitchFamily="34" charset="-78"/>
                <a:ea typeface="Nixie One"/>
                <a:cs typeface="Neo Sans Arabic" panose="020B0504030504040204" pitchFamily="34" charset="-78"/>
              </a:rPr>
              <a:t>A video game is an electronic game that involves the interaction of a user with the user-interface displayed on a video display device like TV, and a visual feedback based on the user actions during the game. </a:t>
            </a:r>
          </a:p>
          <a:p>
            <a:pPr algn="r" rtl="1"/>
            <a:endParaRPr lang="en-US" b="1" dirty="0">
              <a:latin typeface="Nixie One"/>
              <a:ea typeface="Nixie One"/>
              <a:cs typeface="Nixie One"/>
            </a:endParaRPr>
          </a:p>
          <a:p>
            <a:endParaRPr lang="en-US" b="1" dirty="0">
              <a:latin typeface="Nixie One"/>
              <a:ea typeface="Nixie One"/>
              <a:cs typeface="Nixie One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2BC57F0-8F91-4326-AE83-700938BDC6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3267" y="3384639"/>
            <a:ext cx="3358743" cy="28532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7100198-BCB1-47F1-9FBA-8B0C8ADD15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5553" y="3480852"/>
            <a:ext cx="3130249" cy="27051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BB4823A-70E1-4FE6-B86B-222F8488A7E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728" t="647" r="21454" b="11273"/>
          <a:stretch/>
        </p:blipFill>
        <p:spPr>
          <a:xfrm>
            <a:off x="8101980" y="3480852"/>
            <a:ext cx="3273036" cy="275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397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54777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Politica" charset="0"/>
                <a:ea typeface="Politica" charset="0"/>
                <a:cs typeface="Politica" charset="0"/>
              </a:rPr>
              <a:t>Studio56.qa</a:t>
            </a:r>
            <a:endParaRPr lang="en-US" dirty="0">
              <a:latin typeface="Politica" charset="0"/>
              <a:ea typeface="Politica" charset="0"/>
              <a:cs typeface="Politica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lum bright="100000"/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lum bright="-100000"/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sp>
        <p:nvSpPr>
          <p:cNvPr id="11" name="Google Shape;342;p12">
            <a:extLst>
              <a:ext uri="{FF2B5EF4-FFF2-40B4-BE49-F238E27FC236}">
                <a16:creationId xmlns:a16="http://schemas.microsoft.com/office/drawing/2014/main" id="{C0B4A653-9434-4F38-B21F-EE812F922604}"/>
              </a:ext>
            </a:extLst>
          </p:cNvPr>
          <p:cNvSpPr txBox="1">
            <a:spLocks/>
          </p:cNvSpPr>
          <p:nvPr/>
        </p:nvSpPr>
        <p:spPr>
          <a:xfrm>
            <a:off x="2961568" y="966565"/>
            <a:ext cx="5792100" cy="75933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ar-QA" sz="3600" dirty="0">
                <a:solidFill>
                  <a:schemeClr val="bg1"/>
                </a:solidFill>
              </a:rPr>
            </a:br>
            <a:br>
              <a:rPr lang="ar-QA" sz="3600" dirty="0">
                <a:solidFill>
                  <a:schemeClr val="bg1"/>
                </a:solidFill>
              </a:rPr>
            </a:br>
            <a:br>
              <a:rPr lang="ar-QA" sz="3600" dirty="0">
                <a:solidFill>
                  <a:schemeClr val="bg1"/>
                </a:solidFill>
              </a:rPr>
            </a:br>
            <a:r>
              <a:rPr lang="ar-QA" sz="3200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الدمى و الألعاب الالكترونية</a:t>
            </a:r>
            <a:br>
              <a:rPr lang="ar-QA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Toys Vs Games?</a:t>
            </a:r>
            <a:br>
              <a:rPr lang="en-US" sz="3600" dirty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ight Arrow 19">
            <a:extLst>
              <a:ext uri="{FF2B5EF4-FFF2-40B4-BE49-F238E27FC236}">
                <a16:creationId xmlns:a16="http://schemas.microsoft.com/office/drawing/2014/main" id="{10815A28-0B51-4B6B-96AF-DCCB9EB0F652}"/>
              </a:ext>
            </a:extLst>
          </p:cNvPr>
          <p:cNvSpPr/>
          <p:nvPr/>
        </p:nvSpPr>
        <p:spPr>
          <a:xfrm rot="7516093">
            <a:off x="2399045" y="3698583"/>
            <a:ext cx="640080" cy="141317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342;p12">
            <a:extLst>
              <a:ext uri="{FF2B5EF4-FFF2-40B4-BE49-F238E27FC236}">
                <a16:creationId xmlns:a16="http://schemas.microsoft.com/office/drawing/2014/main" id="{0983F39C-932B-4E2C-8B44-27451794D497}"/>
              </a:ext>
            </a:extLst>
          </p:cNvPr>
          <p:cNvSpPr txBox="1">
            <a:spLocks/>
          </p:cNvSpPr>
          <p:nvPr/>
        </p:nvSpPr>
        <p:spPr>
          <a:xfrm>
            <a:off x="2027792" y="4181162"/>
            <a:ext cx="1352328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ar-QA" sz="2000" b="1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قواعد؟</a:t>
            </a:r>
          </a:p>
          <a:p>
            <a:r>
              <a:rPr lang="en-US" sz="2000" b="1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Rules?</a:t>
            </a:r>
            <a:endParaRPr lang="ar-QA" sz="2000" b="1" dirty="0">
              <a:solidFill>
                <a:schemeClr val="bg1"/>
              </a:solidFill>
              <a:latin typeface="Neo Sans Arabic" panose="020B0504030504040204" pitchFamily="34" charset="-78"/>
              <a:cs typeface="Neo Sans Arabic" panose="020B0504030504040204" pitchFamily="34" charset="-78"/>
            </a:endParaRPr>
          </a:p>
        </p:txBody>
      </p:sp>
      <p:sp>
        <p:nvSpPr>
          <p:cNvPr id="15" name="Right Arrow 21">
            <a:extLst>
              <a:ext uri="{FF2B5EF4-FFF2-40B4-BE49-F238E27FC236}">
                <a16:creationId xmlns:a16="http://schemas.microsoft.com/office/drawing/2014/main" id="{31CED5FD-78E9-487C-B936-C4857C6F28C2}"/>
              </a:ext>
            </a:extLst>
          </p:cNvPr>
          <p:cNvSpPr/>
          <p:nvPr/>
        </p:nvSpPr>
        <p:spPr>
          <a:xfrm rot="3543382">
            <a:off x="3654318" y="3714834"/>
            <a:ext cx="640080" cy="141317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Google Shape;342;p12">
            <a:extLst>
              <a:ext uri="{FF2B5EF4-FFF2-40B4-BE49-F238E27FC236}">
                <a16:creationId xmlns:a16="http://schemas.microsoft.com/office/drawing/2014/main" id="{8CF668AC-F1ED-4FC0-9ACB-6D8656142E4E}"/>
              </a:ext>
            </a:extLst>
          </p:cNvPr>
          <p:cNvSpPr txBox="1">
            <a:spLocks/>
          </p:cNvSpPr>
          <p:nvPr/>
        </p:nvSpPr>
        <p:spPr>
          <a:xfrm>
            <a:off x="3666892" y="4242092"/>
            <a:ext cx="1428338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ar-QA" sz="2000" b="1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أهداف؟</a:t>
            </a:r>
          </a:p>
          <a:p>
            <a:r>
              <a:rPr lang="en-US" sz="2000" b="1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Goals?</a:t>
            </a:r>
            <a:endParaRPr lang="ar-QA" sz="2000" b="1" dirty="0">
              <a:solidFill>
                <a:schemeClr val="bg1"/>
              </a:solidFill>
              <a:latin typeface="Neo Sans Arabic" panose="020B0504030504040204" pitchFamily="34" charset="-78"/>
              <a:cs typeface="Neo Sans Arabic" panose="020B0504030504040204" pitchFamily="34" charset="-78"/>
            </a:endParaRPr>
          </a:p>
        </p:txBody>
      </p:sp>
      <p:sp>
        <p:nvSpPr>
          <p:cNvPr id="17" name="Google Shape;342;p12">
            <a:extLst>
              <a:ext uri="{FF2B5EF4-FFF2-40B4-BE49-F238E27FC236}">
                <a16:creationId xmlns:a16="http://schemas.microsoft.com/office/drawing/2014/main" id="{E029E52A-B759-4200-AB36-BEF4C0ED59CD}"/>
              </a:ext>
            </a:extLst>
          </p:cNvPr>
          <p:cNvSpPr txBox="1">
            <a:spLocks/>
          </p:cNvSpPr>
          <p:nvPr/>
        </p:nvSpPr>
        <p:spPr>
          <a:xfrm>
            <a:off x="1628447" y="4757639"/>
            <a:ext cx="3485930" cy="1227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ar-QA" sz="2800" b="1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لا قواعد أو أهداف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NO Rules or Goals</a:t>
            </a:r>
            <a:endParaRPr lang="ar-QA" sz="2800" b="1" dirty="0">
              <a:solidFill>
                <a:schemeClr val="bg1"/>
              </a:solidFill>
              <a:latin typeface="Neo Sans Arabic" panose="020B0504030504040204" pitchFamily="34" charset="-78"/>
              <a:cs typeface="Neo Sans Arabic" panose="020B0504030504040204" pitchFamily="34" charset="-78"/>
            </a:endParaRPr>
          </a:p>
        </p:txBody>
      </p:sp>
      <p:sp>
        <p:nvSpPr>
          <p:cNvPr id="18" name="Google Shape;342;p12">
            <a:extLst>
              <a:ext uri="{FF2B5EF4-FFF2-40B4-BE49-F238E27FC236}">
                <a16:creationId xmlns:a16="http://schemas.microsoft.com/office/drawing/2014/main" id="{7BFE7DFF-1292-4519-B568-3BAE5B6F0D77}"/>
              </a:ext>
            </a:extLst>
          </p:cNvPr>
          <p:cNvSpPr txBox="1">
            <a:spLocks/>
          </p:cNvSpPr>
          <p:nvPr/>
        </p:nvSpPr>
        <p:spPr>
          <a:xfrm>
            <a:off x="6782878" y="4922855"/>
            <a:ext cx="4373594" cy="1809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ar-QA" altLang="en-US" sz="2400" b="1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الألعاب </a:t>
            </a:r>
            <a:r>
              <a:rPr lang="ar-SA" altLang="en-US" sz="2400" b="1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لديها قواعد </a:t>
            </a:r>
            <a:r>
              <a:rPr lang="ar-QA" altLang="en-US" sz="2400" b="1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ل</a:t>
            </a:r>
            <a:r>
              <a:rPr lang="ar-SA" altLang="en-US" sz="2400" b="1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لمتابعة وأهداف </a:t>
            </a:r>
            <a:r>
              <a:rPr lang="ar-QA" altLang="en-US" sz="2400" b="1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ل</a:t>
            </a:r>
            <a:r>
              <a:rPr lang="ar-SA" altLang="en-US" sz="2400" b="1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لتحقيق</a:t>
            </a:r>
            <a:r>
              <a:rPr lang="ar-QA" altLang="en-US" sz="2400" b="1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.</a:t>
            </a:r>
            <a:endParaRPr lang="ar-QA" sz="2400" b="1" dirty="0">
              <a:solidFill>
                <a:schemeClr val="bg1"/>
              </a:solidFill>
              <a:latin typeface="Neo Sans Arabic" panose="020B0504030504040204" pitchFamily="34" charset="-78"/>
              <a:cs typeface="Neo Sans Arabic" panose="020B0504030504040204" pitchFamily="34" charset="-78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A Game has Rules to follow and Goals to achieve.</a:t>
            </a:r>
          </a:p>
          <a:p>
            <a:pPr algn="ctr"/>
            <a:r>
              <a:rPr lang="en-US" altLang="en-US" sz="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en-US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  <a:p>
            <a:pPr algn="ctr"/>
            <a:endParaRPr lang="en-US" sz="3200" b="1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3594582-7548-4344-9CE9-77EB67FFCF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038" y="1223659"/>
            <a:ext cx="1874132" cy="24669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A0A218B-AF48-4AA7-B43B-28D9491F38E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1564" y="1430400"/>
            <a:ext cx="2126316" cy="2566076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90DB4AD-84B4-4896-9CA7-560045A27605}"/>
              </a:ext>
            </a:extLst>
          </p:cNvPr>
          <p:cNvCxnSpPr>
            <a:cxnSpLocks/>
          </p:cNvCxnSpPr>
          <p:nvPr/>
        </p:nvCxnSpPr>
        <p:spPr>
          <a:xfrm>
            <a:off x="5684146" y="1706236"/>
            <a:ext cx="0" cy="427883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09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lum bright="-100000"/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48131C2F-F0F1-4F8D-A914-5A148F313D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3334074"/>
              </p:ext>
            </p:extLst>
          </p:nvPr>
        </p:nvGraphicFramePr>
        <p:xfrm>
          <a:off x="454930" y="2464731"/>
          <a:ext cx="11453833" cy="7618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33DD5F70-EBF8-4D8C-A6B9-5E52A0AC594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3262" y="2988093"/>
            <a:ext cx="1333555" cy="10091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3867B3D-C586-42FC-8460-8C7183BC434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5370" y="2982211"/>
            <a:ext cx="996776" cy="14624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C2BC459-21A3-452B-A32A-EA06856ABCA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1525" y="2988093"/>
            <a:ext cx="937786" cy="15394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0E11E41-776B-4867-928B-06CACB289F0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8118" y="2943906"/>
            <a:ext cx="1728613" cy="9701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5924840-9EE6-4BD1-8F16-21C16869B03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4297" y="2991898"/>
            <a:ext cx="811829" cy="10120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CEDC76-7775-4772-ADD0-9A158CC1F6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7059" y="2991898"/>
            <a:ext cx="1365246" cy="1020439"/>
          </a:xfrm>
          <a:prstGeom prst="rect">
            <a:avLst/>
          </a:prstGeom>
        </p:spPr>
      </p:pic>
      <p:pic>
        <p:nvPicPr>
          <p:cNvPr id="22" name="Picture 21" descr="Sony and Microsoft - 2013&#10;â¢ Both Sony (PlayStation 4) and Microsoft (XBox&#10;One) release new gaming platforms this year.&#10;â¢ N...">
            <a:extLst>
              <a:ext uri="{FF2B5EF4-FFF2-40B4-BE49-F238E27FC236}">
                <a16:creationId xmlns:a16="http://schemas.microsoft.com/office/drawing/2014/main" id="{32D29F95-B780-422B-AB4F-D4F440CD09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7744" y="3000316"/>
            <a:ext cx="1643232" cy="101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Google Shape;342;p12">
            <a:extLst>
              <a:ext uri="{FF2B5EF4-FFF2-40B4-BE49-F238E27FC236}">
                <a16:creationId xmlns:a16="http://schemas.microsoft.com/office/drawing/2014/main" id="{1C46D28B-9204-4332-AF71-B9D5A808B0F2}"/>
              </a:ext>
            </a:extLst>
          </p:cNvPr>
          <p:cNvSpPr txBox="1">
            <a:spLocks/>
          </p:cNvSpPr>
          <p:nvPr/>
        </p:nvSpPr>
        <p:spPr>
          <a:xfrm>
            <a:off x="117266" y="204999"/>
            <a:ext cx="5296117" cy="84247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dirty="0">
                <a:solidFill>
                  <a:schemeClr val="tx1"/>
                </a:solidFill>
                <a:latin typeface="+mj-lt"/>
                <a:ea typeface="Nixie One"/>
                <a:cs typeface="Nixie One"/>
                <a:sym typeface="Nixie One"/>
              </a:rPr>
              <a:t>Games History</a:t>
            </a:r>
          </a:p>
        </p:txBody>
      </p:sp>
      <p:sp>
        <p:nvSpPr>
          <p:cNvPr id="24" name="TextBox 25">
            <a:extLst>
              <a:ext uri="{FF2B5EF4-FFF2-40B4-BE49-F238E27FC236}">
                <a16:creationId xmlns:a16="http://schemas.microsoft.com/office/drawing/2014/main" id="{063A5F2E-26F0-4E58-91E6-74F3DA0D8B34}"/>
              </a:ext>
            </a:extLst>
          </p:cNvPr>
          <p:cNvSpPr txBox="1"/>
          <p:nvPr/>
        </p:nvSpPr>
        <p:spPr>
          <a:xfrm>
            <a:off x="7568902" y="402305"/>
            <a:ext cx="5643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ar-QA" sz="3600" dirty="0">
                <a:solidFill>
                  <a:schemeClr val="tx1"/>
                </a:solidFill>
                <a:latin typeface="Neo Sans Arabic" panose="020B0504030504040204" pitchFamily="34" charset="-78"/>
                <a:ea typeface="Nixie One"/>
                <a:cs typeface="Neo Sans Arabic" panose="020B0504030504040204" pitchFamily="34" charset="-78"/>
              </a:rPr>
              <a:t>تاريخ الألعاب الإلكترونية؟</a:t>
            </a:r>
            <a:endParaRPr lang="en-US" sz="3600" dirty="0">
              <a:solidFill>
                <a:schemeClr val="tx1"/>
              </a:solidFill>
              <a:latin typeface="Neo Sans Arabic" panose="020B0504030504040204" pitchFamily="34" charset="-78"/>
              <a:ea typeface="Nixie One"/>
              <a:cs typeface="Neo Sans Arabic" panose="020B050403050404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77483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43962" y="-2"/>
            <a:ext cx="11420188" cy="6858001"/>
            <a:chOff x="343962" y="-2"/>
            <a:chExt cx="11420188" cy="685800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alphaModFix amt="20000"/>
            </a:blip>
            <a:stretch>
              <a:fillRect/>
            </a:stretch>
          </p:blipFill>
          <p:spPr>
            <a:xfrm>
              <a:off x="343962" y="0"/>
              <a:ext cx="3822191" cy="685799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alphaModFix amt="20000"/>
            </a:blip>
            <a:stretch>
              <a:fillRect/>
            </a:stretch>
          </p:blipFill>
          <p:spPr>
            <a:xfrm>
              <a:off x="4166153" y="-1"/>
              <a:ext cx="3822191" cy="685799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alphaModFix amt="20000"/>
            </a:blip>
            <a:stretch>
              <a:fillRect/>
            </a:stretch>
          </p:blipFill>
          <p:spPr>
            <a:xfrm>
              <a:off x="7941959" y="-2"/>
              <a:ext cx="3822191" cy="6857999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0444558" y="602618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35A8A72-5E8F-44A4-9AAB-4C98FA710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574" y="1622414"/>
            <a:ext cx="6936113" cy="3901564"/>
          </a:xfrm>
          <a:prstGeom prst="rect">
            <a:avLst/>
          </a:prstGeom>
        </p:spPr>
      </p:pic>
      <p:sp>
        <p:nvSpPr>
          <p:cNvPr id="12" name="Google Shape;342;p12">
            <a:extLst>
              <a:ext uri="{FF2B5EF4-FFF2-40B4-BE49-F238E27FC236}">
                <a16:creationId xmlns:a16="http://schemas.microsoft.com/office/drawing/2014/main" id="{4C4EFD7E-D8C0-4E56-985C-C7D3AEF6E0E5}"/>
              </a:ext>
            </a:extLst>
          </p:cNvPr>
          <p:cNvSpPr txBox="1">
            <a:spLocks/>
          </p:cNvSpPr>
          <p:nvPr/>
        </p:nvSpPr>
        <p:spPr>
          <a:xfrm>
            <a:off x="-91537" y="488557"/>
            <a:ext cx="3923608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sz="4000" dirty="0">
                <a:solidFill>
                  <a:schemeClr val="tx1"/>
                </a:solidFill>
                <a:latin typeface="Nixie One"/>
                <a:ea typeface="Nixie One"/>
                <a:cs typeface="Nixie One"/>
                <a:sym typeface="Nixie One"/>
              </a:rPr>
              <a:t>Future Game?</a:t>
            </a:r>
            <a:r>
              <a:rPr lang="ar-QA" sz="4000" dirty="0">
                <a:solidFill>
                  <a:schemeClr val="tx1"/>
                </a:solidFill>
                <a:latin typeface="Nixie One"/>
                <a:ea typeface="Nixie One"/>
                <a:cs typeface="Nixie One"/>
                <a:sym typeface="Nixie One"/>
              </a:rPr>
              <a:t> </a:t>
            </a:r>
            <a:endParaRPr lang="en-US" sz="4000" dirty="0">
              <a:solidFill>
                <a:schemeClr val="tx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CB99DFC1-5A00-4928-9403-3D4DA893A15D}"/>
              </a:ext>
            </a:extLst>
          </p:cNvPr>
          <p:cNvSpPr txBox="1"/>
          <p:nvPr/>
        </p:nvSpPr>
        <p:spPr>
          <a:xfrm>
            <a:off x="5519652" y="488557"/>
            <a:ext cx="6388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rtl="1"/>
            <a:r>
              <a:rPr lang="ar-QA" sz="3600" dirty="0">
                <a:solidFill>
                  <a:schemeClr val="tx1"/>
                </a:solidFill>
                <a:latin typeface="Neo Sans Arabic" panose="020B0504030504040204" pitchFamily="34" charset="-78"/>
                <a:ea typeface="Nixie One"/>
                <a:cs typeface="Neo Sans Arabic" panose="020B0504030504040204" pitchFamily="34" charset="-78"/>
              </a:rPr>
              <a:t>الألعاب الإلكترونية</a:t>
            </a:r>
            <a:r>
              <a:rPr lang="en-US" sz="3600" dirty="0">
                <a:solidFill>
                  <a:schemeClr val="tx1"/>
                </a:solidFill>
                <a:latin typeface="Neo Sans Arabic" panose="020B0504030504040204" pitchFamily="34" charset="-78"/>
                <a:ea typeface="Nixie One"/>
                <a:cs typeface="Neo Sans Arabic" panose="020B0504030504040204" pitchFamily="34" charset="-78"/>
              </a:rPr>
              <a:t> </a:t>
            </a:r>
            <a:r>
              <a:rPr lang="ar-QA" sz="3600" dirty="0">
                <a:solidFill>
                  <a:schemeClr val="tx1"/>
                </a:solidFill>
                <a:latin typeface="Neo Sans Arabic" panose="020B0504030504040204" pitchFamily="34" charset="-78"/>
                <a:ea typeface="Nixie One"/>
                <a:cs typeface="Neo Sans Arabic" panose="020B0504030504040204" pitchFamily="34" charset="-78"/>
              </a:rPr>
              <a:t>في المستقبل؟</a:t>
            </a:r>
            <a:endParaRPr lang="en-US" sz="3600" dirty="0">
              <a:solidFill>
                <a:schemeClr val="tx1"/>
              </a:solidFill>
              <a:latin typeface="Neo Sans Arabic" panose="020B0504030504040204" pitchFamily="34" charset="-78"/>
              <a:ea typeface="Nixie One"/>
              <a:cs typeface="Neo Sans Arabic" panose="020B050403050404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92828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54777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Politica" charset="0"/>
                <a:ea typeface="Politica" charset="0"/>
                <a:cs typeface="Politica" charset="0"/>
              </a:rPr>
              <a:t>Studio56.qa</a:t>
            </a:r>
            <a:endParaRPr lang="en-US" dirty="0">
              <a:latin typeface="Politica" charset="0"/>
              <a:ea typeface="Politica" charset="0"/>
              <a:cs typeface="Politica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lum bright="100000"/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lum bright="-100000"/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sp>
        <p:nvSpPr>
          <p:cNvPr id="22" name="Google Shape;342;p12">
            <a:extLst>
              <a:ext uri="{FF2B5EF4-FFF2-40B4-BE49-F238E27FC236}">
                <a16:creationId xmlns:a16="http://schemas.microsoft.com/office/drawing/2014/main" id="{F91AF240-BF2C-4055-9E71-589A4C57CF53}"/>
              </a:ext>
            </a:extLst>
          </p:cNvPr>
          <p:cNvSpPr txBox="1">
            <a:spLocks/>
          </p:cNvSpPr>
          <p:nvPr/>
        </p:nvSpPr>
        <p:spPr>
          <a:xfrm>
            <a:off x="446018" y="111325"/>
            <a:ext cx="6591148" cy="73092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3200" b="1" dirty="0">
                <a:solidFill>
                  <a:schemeClr val="bg1"/>
                </a:solidFill>
              </a:rPr>
              <a:t>Video Game Development?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E653089-4129-4780-8710-21D4E05B58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3915" y="3334708"/>
            <a:ext cx="1181191" cy="1625978"/>
          </a:xfrm>
          <a:prstGeom prst="rect">
            <a:avLst/>
          </a:prstGeom>
        </p:spPr>
      </p:pic>
      <p:sp>
        <p:nvSpPr>
          <p:cNvPr id="24" name="Google Shape;342;p12">
            <a:extLst>
              <a:ext uri="{FF2B5EF4-FFF2-40B4-BE49-F238E27FC236}">
                <a16:creationId xmlns:a16="http://schemas.microsoft.com/office/drawing/2014/main" id="{7F487ECA-1861-4405-AB14-013A87C247D9}"/>
              </a:ext>
            </a:extLst>
          </p:cNvPr>
          <p:cNvSpPr txBox="1">
            <a:spLocks/>
          </p:cNvSpPr>
          <p:nvPr/>
        </p:nvSpPr>
        <p:spPr>
          <a:xfrm>
            <a:off x="1975285" y="5373456"/>
            <a:ext cx="2236718" cy="585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ar-QA" sz="2800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انشاء الفكرة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IDEALIZE</a:t>
            </a:r>
          </a:p>
        </p:txBody>
      </p:sp>
      <p:sp>
        <p:nvSpPr>
          <p:cNvPr id="25" name="Right Arrow 6">
            <a:extLst>
              <a:ext uri="{FF2B5EF4-FFF2-40B4-BE49-F238E27FC236}">
                <a16:creationId xmlns:a16="http://schemas.microsoft.com/office/drawing/2014/main" id="{E00886C9-38E9-4863-9AA6-4780F5B1BBBC}"/>
              </a:ext>
            </a:extLst>
          </p:cNvPr>
          <p:cNvSpPr/>
          <p:nvPr/>
        </p:nvSpPr>
        <p:spPr>
          <a:xfrm>
            <a:off x="3949976" y="4105136"/>
            <a:ext cx="580473" cy="128157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335B476-0008-40D9-B65D-2ECBC287B9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7597" y="3510216"/>
            <a:ext cx="1589569" cy="1488500"/>
          </a:xfrm>
          <a:prstGeom prst="rect">
            <a:avLst/>
          </a:prstGeom>
        </p:spPr>
      </p:pic>
      <p:sp>
        <p:nvSpPr>
          <p:cNvPr id="27" name="Google Shape;342;p12">
            <a:extLst>
              <a:ext uri="{FF2B5EF4-FFF2-40B4-BE49-F238E27FC236}">
                <a16:creationId xmlns:a16="http://schemas.microsoft.com/office/drawing/2014/main" id="{DB523C39-940A-43B0-B73A-B791C4498724}"/>
              </a:ext>
            </a:extLst>
          </p:cNvPr>
          <p:cNvSpPr txBox="1">
            <a:spLocks/>
          </p:cNvSpPr>
          <p:nvPr/>
        </p:nvSpPr>
        <p:spPr>
          <a:xfrm>
            <a:off x="4807562" y="5377975"/>
            <a:ext cx="2679118" cy="585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ar-QA" sz="2800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التوثيق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DOCUMENT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3C3CC57-27D9-4488-AC6C-6CEDFC926A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91731" y="3469717"/>
            <a:ext cx="1590646" cy="1579850"/>
          </a:xfrm>
          <a:prstGeom prst="rect">
            <a:avLst/>
          </a:prstGeom>
        </p:spPr>
      </p:pic>
      <p:sp>
        <p:nvSpPr>
          <p:cNvPr id="29" name="Right Arrow 16">
            <a:extLst>
              <a:ext uri="{FF2B5EF4-FFF2-40B4-BE49-F238E27FC236}">
                <a16:creationId xmlns:a16="http://schemas.microsoft.com/office/drawing/2014/main" id="{8723C719-B5E3-459E-987A-E9CB2515D2C3}"/>
              </a:ext>
            </a:extLst>
          </p:cNvPr>
          <p:cNvSpPr/>
          <p:nvPr/>
        </p:nvSpPr>
        <p:spPr>
          <a:xfrm>
            <a:off x="7458365" y="4105135"/>
            <a:ext cx="580473" cy="128157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Google Shape;342;p12">
            <a:extLst>
              <a:ext uri="{FF2B5EF4-FFF2-40B4-BE49-F238E27FC236}">
                <a16:creationId xmlns:a16="http://schemas.microsoft.com/office/drawing/2014/main" id="{3C22837A-DF12-461D-92D7-E71BD91F18BF}"/>
              </a:ext>
            </a:extLst>
          </p:cNvPr>
          <p:cNvSpPr txBox="1">
            <a:spLocks/>
          </p:cNvSpPr>
          <p:nvPr/>
        </p:nvSpPr>
        <p:spPr>
          <a:xfrm>
            <a:off x="8030411" y="5385386"/>
            <a:ext cx="2862249" cy="585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ar-QA" sz="2800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البرمجة والاختبار</a:t>
            </a:r>
          </a:p>
          <a:p>
            <a:r>
              <a:rPr lang="en-US" sz="2800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CODE &amp; TEST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0BCEF52-C61D-45C4-AF5F-CFEAF83473CD}"/>
              </a:ext>
            </a:extLst>
          </p:cNvPr>
          <p:cNvSpPr/>
          <p:nvPr/>
        </p:nvSpPr>
        <p:spPr>
          <a:xfrm>
            <a:off x="588723" y="1455168"/>
            <a:ext cx="107879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QA" sz="2400" dirty="0">
                <a:solidFill>
                  <a:schemeClr val="bg1"/>
                </a:solidFill>
                <a:latin typeface="Neo Sans Arabic" panose="020B0504030504040204" pitchFamily="34" charset="-78"/>
                <a:ea typeface="Nixie One"/>
                <a:cs typeface="Neo Sans Arabic" panose="020B0504030504040204" pitchFamily="34" charset="-78"/>
              </a:rPr>
              <a:t>عملية إنشاء لعبة إلكترونية ثلاثية الأبعاد، باستخدام برنامج تطوير ألعاب مثل اليونيتي </a:t>
            </a:r>
            <a:r>
              <a:rPr lang="en-US" sz="2400" dirty="0">
                <a:solidFill>
                  <a:schemeClr val="bg1"/>
                </a:solidFill>
                <a:latin typeface="Neo Sans Arabic" panose="020B0504030504040204" pitchFamily="34" charset="-78"/>
                <a:ea typeface="Nixie One"/>
                <a:cs typeface="Neo Sans Arabic" panose="020B0504030504040204" pitchFamily="34" charset="-78"/>
              </a:rPr>
              <a:t>Unity ، </a:t>
            </a:r>
            <a:r>
              <a:rPr lang="ar-QA" sz="2400" dirty="0">
                <a:solidFill>
                  <a:schemeClr val="bg1"/>
                </a:solidFill>
                <a:latin typeface="Neo Sans Arabic" panose="020B0504030504040204" pitchFamily="34" charset="-78"/>
                <a:ea typeface="Nixie One"/>
                <a:cs typeface="Neo Sans Arabic" panose="020B0504030504040204" pitchFamily="34" charset="-78"/>
              </a:rPr>
              <a:t>ومن خلال إيجاد فكرة اللعبة وتصميمها وتطويرها.</a:t>
            </a:r>
            <a:endParaRPr lang="en-US" sz="2400" dirty="0">
              <a:solidFill>
                <a:schemeClr val="bg1"/>
              </a:solidFill>
              <a:latin typeface="Neo Sans Arabic" panose="020B0504030504040204" pitchFamily="34" charset="-78"/>
              <a:ea typeface="Nixie One"/>
              <a:cs typeface="Neo Sans Arabic" panose="020B0504030504040204" pitchFamily="34" charset="-78"/>
            </a:endParaRPr>
          </a:p>
          <a:p>
            <a:pPr rtl="1"/>
            <a:r>
              <a:rPr lang="en-US" sz="2400" dirty="0">
                <a:solidFill>
                  <a:schemeClr val="bg1"/>
                </a:solidFill>
                <a:latin typeface="Neo Sans Arabic" panose="020B0504030504040204" pitchFamily="34" charset="-78"/>
                <a:ea typeface="Nixie One"/>
                <a:cs typeface="Neo Sans Arabic" panose="020B0504030504040204" pitchFamily="34" charset="-78"/>
              </a:rPr>
              <a:t>The process of building a 3d video game from scratch, using a software like Unity, and through developing the idea, design, and logic of the game.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D36C34C-B23E-44F2-B5A9-576F54C56E5B}"/>
              </a:ext>
            </a:extLst>
          </p:cNvPr>
          <p:cNvSpPr txBox="1"/>
          <p:nvPr/>
        </p:nvSpPr>
        <p:spPr>
          <a:xfrm>
            <a:off x="6859503" y="230891"/>
            <a:ext cx="4463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QA" sz="2800" b="1" dirty="0">
                <a:solidFill>
                  <a:schemeClr val="bg1"/>
                </a:solidFill>
                <a:latin typeface="Neo Sans Arabic" panose="020B0504030504040204" pitchFamily="34" charset="-78"/>
                <a:ea typeface="Nixie One"/>
                <a:cs typeface="Neo Sans Arabic" panose="020B0504030504040204" pitchFamily="34" charset="-78"/>
              </a:rPr>
              <a:t>تطوير الألعاب </a:t>
            </a:r>
            <a:r>
              <a:rPr lang="ar-QA" sz="2800" b="1" dirty="0">
                <a:solidFill>
                  <a:schemeClr val="bg1"/>
                </a:solidFill>
                <a:latin typeface="Neo Sans Arabic" panose="020B0504030504040204" pitchFamily="34" charset="-78"/>
                <a:ea typeface="Nixie One"/>
                <a:cs typeface="Neo Sans Arabic" panose="020B0504030504040204" pitchFamily="34" charset="-78"/>
                <a:sym typeface="Nixie One"/>
              </a:rPr>
              <a:t>الالكترونية؟</a:t>
            </a:r>
            <a:endParaRPr lang="en-US" sz="2800" b="1" dirty="0">
              <a:solidFill>
                <a:schemeClr val="bg1"/>
              </a:solidFill>
              <a:latin typeface="Neo Sans Arabic" panose="020B0504030504040204" pitchFamily="34" charset="-78"/>
              <a:ea typeface="Nixie One"/>
              <a:cs typeface="Neo Sans Arabic" panose="020B0504030504040204" pitchFamily="34" charset="-78"/>
              <a:sym typeface="Nixie One"/>
            </a:endParaRPr>
          </a:p>
        </p:txBody>
      </p:sp>
    </p:spTree>
    <p:extLst>
      <p:ext uri="{BB962C8B-B14F-4D97-AF65-F5344CB8AC3E}">
        <p14:creationId xmlns:p14="http://schemas.microsoft.com/office/powerpoint/2010/main" val="1892252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9050"/>
            <a:ext cx="1873250" cy="672496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lum bright="-100000"/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sp>
        <p:nvSpPr>
          <p:cNvPr id="12" name="Google Shape;342;p12">
            <a:extLst>
              <a:ext uri="{FF2B5EF4-FFF2-40B4-BE49-F238E27FC236}">
                <a16:creationId xmlns:a16="http://schemas.microsoft.com/office/drawing/2014/main" id="{46CC2858-A166-4FA9-9B32-E108A237C483}"/>
              </a:ext>
            </a:extLst>
          </p:cNvPr>
          <p:cNvSpPr txBox="1">
            <a:spLocks/>
          </p:cNvSpPr>
          <p:nvPr/>
        </p:nvSpPr>
        <p:spPr>
          <a:xfrm>
            <a:off x="2449134" y="306301"/>
            <a:ext cx="4003457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dirty="0">
                <a:solidFill>
                  <a:schemeClr val="tx1"/>
                </a:solidFill>
                <a:latin typeface="+mn-lt"/>
                <a:ea typeface="Megrim"/>
                <a:cs typeface="Megrim"/>
                <a:sym typeface="Nixie One"/>
              </a:rPr>
              <a:t>Key Words? </a:t>
            </a:r>
          </a:p>
        </p:txBody>
      </p:sp>
      <p:sp>
        <p:nvSpPr>
          <p:cNvPr id="13" name="Google Shape;342;p12">
            <a:extLst>
              <a:ext uri="{FF2B5EF4-FFF2-40B4-BE49-F238E27FC236}">
                <a16:creationId xmlns:a16="http://schemas.microsoft.com/office/drawing/2014/main" id="{6DD572EB-CFE7-4105-A1B2-5CBB632126DE}"/>
              </a:ext>
            </a:extLst>
          </p:cNvPr>
          <p:cNvSpPr txBox="1">
            <a:spLocks/>
          </p:cNvSpPr>
          <p:nvPr/>
        </p:nvSpPr>
        <p:spPr>
          <a:xfrm>
            <a:off x="9390754" y="3488617"/>
            <a:ext cx="2382150" cy="94910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QA" sz="1800" b="1" dirty="0">
                <a:solidFill>
                  <a:schemeClr val="tx1"/>
                </a:solidFill>
                <a:latin typeface="Neo Sans Arabic" panose="020B0504030504040204" pitchFamily="34" charset="-78"/>
                <a:ea typeface="Nixie One"/>
                <a:cs typeface="Neo Sans Arabic" panose="020B0504030504040204" pitchFamily="34" charset="-78"/>
              </a:rPr>
              <a:t>الشخصية الرئيسية</a:t>
            </a:r>
            <a:endParaRPr lang="en-US" sz="1800" b="1" dirty="0">
              <a:solidFill>
                <a:schemeClr val="tx1"/>
              </a:solidFill>
              <a:latin typeface="Neo Sans Arabic" panose="020B0504030504040204" pitchFamily="34" charset="-78"/>
              <a:ea typeface="Nixie One"/>
              <a:cs typeface="Neo Sans Arabic" panose="020B0504030504040204" pitchFamily="34" charset="-78"/>
            </a:endParaRPr>
          </a:p>
          <a:p>
            <a:pPr algn="ctr"/>
            <a:r>
              <a:rPr lang="en-US" sz="1800" b="1" dirty="0">
                <a:solidFill>
                  <a:schemeClr val="tx1"/>
                </a:solidFill>
                <a:latin typeface="Neo Sans Arabic" panose="020B0504030504040204" pitchFamily="34" charset="-78"/>
                <a:ea typeface="Nixie One"/>
                <a:cs typeface="Neo Sans Arabic" panose="020B0504030504040204" pitchFamily="34" charset="-78"/>
              </a:rPr>
              <a:t>Avatar</a:t>
            </a:r>
            <a:endParaRPr lang="en-US" sz="1200" b="1" dirty="0">
              <a:solidFill>
                <a:schemeClr val="tx1"/>
              </a:solidFill>
              <a:latin typeface="Neo Sans Arabic" panose="020B0504030504040204" pitchFamily="34" charset="-78"/>
              <a:cs typeface="Neo Sans Arabic" panose="020B0504030504040204" pitchFamily="34" charset="-78"/>
            </a:endParaRPr>
          </a:p>
        </p:txBody>
      </p:sp>
      <p:sp>
        <p:nvSpPr>
          <p:cNvPr id="15" name="Google Shape;342;p12">
            <a:extLst>
              <a:ext uri="{FF2B5EF4-FFF2-40B4-BE49-F238E27FC236}">
                <a16:creationId xmlns:a16="http://schemas.microsoft.com/office/drawing/2014/main" id="{24C2489D-EAAB-46C6-A465-8D70030F340E}"/>
              </a:ext>
            </a:extLst>
          </p:cNvPr>
          <p:cNvSpPr txBox="1">
            <a:spLocks/>
          </p:cNvSpPr>
          <p:nvPr/>
        </p:nvSpPr>
        <p:spPr>
          <a:xfrm>
            <a:off x="3031613" y="3806842"/>
            <a:ext cx="1978144" cy="52899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QA" sz="1800" b="1" dirty="0">
                <a:solidFill>
                  <a:schemeClr val="tx1"/>
                </a:solidFill>
                <a:latin typeface="Neo Sans Arabic" panose="020B0504030504040204" pitchFamily="34" charset="-78"/>
                <a:ea typeface="Nixie One"/>
                <a:cs typeface="Neo Sans Arabic" panose="020B0504030504040204" pitchFamily="34" charset="-78"/>
              </a:rPr>
              <a:t>المشاهد</a:t>
            </a:r>
            <a:endParaRPr lang="en-US" sz="1800" b="1" dirty="0">
              <a:solidFill>
                <a:schemeClr val="tx1"/>
              </a:solidFill>
              <a:latin typeface="Neo Sans Arabic" panose="020B0504030504040204" pitchFamily="34" charset="-78"/>
              <a:ea typeface="Nixie One"/>
              <a:cs typeface="Neo Sans Arabic" panose="020B0504030504040204" pitchFamily="34" charset="-78"/>
            </a:endParaRPr>
          </a:p>
          <a:p>
            <a:pPr algn="ctr"/>
            <a:r>
              <a:rPr lang="en-US" sz="1800" b="1" dirty="0">
                <a:solidFill>
                  <a:schemeClr val="tx1"/>
                </a:solidFill>
                <a:latin typeface="Neo Sans Arabic" panose="020B0504030504040204" pitchFamily="34" charset="-78"/>
                <a:ea typeface="Nixie One"/>
                <a:cs typeface="Neo Sans Arabic" panose="020B0504030504040204" pitchFamily="34" charset="-78"/>
              </a:rPr>
              <a:t>Scenes</a:t>
            </a:r>
            <a:endParaRPr lang="en-US" sz="1200" b="1" dirty="0">
              <a:solidFill>
                <a:schemeClr val="tx1"/>
              </a:solidFill>
              <a:latin typeface="Neo Sans Arabic" panose="020B0504030504040204" pitchFamily="34" charset="-78"/>
              <a:cs typeface="Neo Sans Arabic" panose="020B0504030504040204" pitchFamily="34" charset="-78"/>
            </a:endParaRPr>
          </a:p>
        </p:txBody>
      </p:sp>
      <p:sp>
        <p:nvSpPr>
          <p:cNvPr id="16" name="Google Shape;342;p12">
            <a:extLst>
              <a:ext uri="{FF2B5EF4-FFF2-40B4-BE49-F238E27FC236}">
                <a16:creationId xmlns:a16="http://schemas.microsoft.com/office/drawing/2014/main" id="{99515B80-2AE0-4F12-9B86-E19A889A35FA}"/>
              </a:ext>
            </a:extLst>
          </p:cNvPr>
          <p:cNvSpPr txBox="1">
            <a:spLocks/>
          </p:cNvSpPr>
          <p:nvPr/>
        </p:nvSpPr>
        <p:spPr>
          <a:xfrm>
            <a:off x="6355993" y="2971241"/>
            <a:ext cx="1978144" cy="129964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QA" sz="1800" b="1" dirty="0">
                <a:solidFill>
                  <a:schemeClr val="tx1"/>
                </a:solidFill>
                <a:latin typeface="Neo Sans Arabic" panose="020B0504030504040204" pitchFamily="34" charset="-78"/>
                <a:ea typeface="Nixie One"/>
                <a:cs typeface="Neo Sans Arabic" panose="020B0504030504040204" pitchFamily="34" charset="-78"/>
              </a:rPr>
              <a:t>التحدي</a:t>
            </a:r>
            <a:endParaRPr lang="en-US" sz="1800" b="1" dirty="0">
              <a:solidFill>
                <a:schemeClr val="tx1"/>
              </a:solidFill>
              <a:latin typeface="Neo Sans Arabic" panose="020B0504030504040204" pitchFamily="34" charset="-78"/>
              <a:ea typeface="Nixie One"/>
              <a:cs typeface="Neo Sans Arabic" panose="020B0504030504040204" pitchFamily="34" charset="-78"/>
            </a:endParaRPr>
          </a:p>
          <a:p>
            <a:pPr algn="ctr"/>
            <a:r>
              <a:rPr lang="en-US" sz="1800" b="1" dirty="0">
                <a:solidFill>
                  <a:schemeClr val="tx1"/>
                </a:solidFill>
                <a:latin typeface="Neo Sans Arabic" panose="020B0504030504040204" pitchFamily="34" charset="-78"/>
                <a:ea typeface="Nixie One"/>
                <a:cs typeface="Neo Sans Arabic" panose="020B0504030504040204" pitchFamily="34" charset="-78"/>
              </a:rPr>
              <a:t>Challenge </a:t>
            </a:r>
            <a:endParaRPr lang="en-US" sz="1200" b="1" dirty="0">
              <a:solidFill>
                <a:schemeClr val="tx1"/>
              </a:solidFill>
              <a:latin typeface="Neo Sans Arabic" panose="020B0504030504040204" pitchFamily="34" charset="-78"/>
              <a:cs typeface="Neo Sans Arabic" panose="020B0504030504040204" pitchFamily="34" charset="-78"/>
            </a:endParaRPr>
          </a:p>
        </p:txBody>
      </p:sp>
      <p:sp>
        <p:nvSpPr>
          <p:cNvPr id="17" name="Google Shape;342;p12">
            <a:extLst>
              <a:ext uri="{FF2B5EF4-FFF2-40B4-BE49-F238E27FC236}">
                <a16:creationId xmlns:a16="http://schemas.microsoft.com/office/drawing/2014/main" id="{9E7D34A5-71E6-430E-ABE5-6DD984BBC692}"/>
              </a:ext>
            </a:extLst>
          </p:cNvPr>
          <p:cNvSpPr txBox="1">
            <a:spLocks/>
          </p:cNvSpPr>
          <p:nvPr/>
        </p:nvSpPr>
        <p:spPr>
          <a:xfrm>
            <a:off x="6096610" y="5382356"/>
            <a:ext cx="1978144" cy="52899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QA" sz="1800" b="1" dirty="0">
                <a:solidFill>
                  <a:schemeClr val="tx1"/>
                </a:solidFill>
                <a:latin typeface="Neo Sans Arabic" panose="020B0504030504040204" pitchFamily="34" charset="-78"/>
                <a:ea typeface="Nixie One"/>
                <a:cs typeface="Neo Sans Arabic" panose="020B0504030504040204" pitchFamily="34" charset="-78"/>
              </a:rPr>
              <a:t>المستوى</a:t>
            </a:r>
            <a:endParaRPr lang="en-US" sz="1800" b="1" dirty="0">
              <a:solidFill>
                <a:schemeClr val="tx1"/>
              </a:solidFill>
              <a:latin typeface="Neo Sans Arabic" panose="020B0504030504040204" pitchFamily="34" charset="-78"/>
              <a:ea typeface="Nixie One"/>
              <a:cs typeface="Neo Sans Arabic" panose="020B0504030504040204" pitchFamily="34" charset="-78"/>
            </a:endParaRPr>
          </a:p>
          <a:p>
            <a:pPr algn="ctr"/>
            <a:r>
              <a:rPr lang="en-US" sz="1800" b="1" dirty="0">
                <a:solidFill>
                  <a:schemeClr val="tx1"/>
                </a:solidFill>
                <a:latin typeface="Neo Sans Arabic" panose="020B0504030504040204" pitchFamily="34" charset="-78"/>
                <a:ea typeface="Nixie One"/>
                <a:cs typeface="Neo Sans Arabic" panose="020B0504030504040204" pitchFamily="34" charset="-78"/>
              </a:rPr>
              <a:t>Level</a:t>
            </a:r>
            <a:endParaRPr lang="en-US" sz="1200" b="1" dirty="0">
              <a:solidFill>
                <a:schemeClr val="tx1"/>
              </a:solidFill>
              <a:latin typeface="Neo Sans Arabic" panose="020B0504030504040204" pitchFamily="34" charset="-78"/>
              <a:cs typeface="Neo Sans Arabic" panose="020B0504030504040204" pitchFamily="34" charset="-78"/>
            </a:endParaRPr>
          </a:p>
        </p:txBody>
      </p:sp>
      <p:sp>
        <p:nvSpPr>
          <p:cNvPr id="18" name="Google Shape;342;p12">
            <a:extLst>
              <a:ext uri="{FF2B5EF4-FFF2-40B4-BE49-F238E27FC236}">
                <a16:creationId xmlns:a16="http://schemas.microsoft.com/office/drawing/2014/main" id="{7868443B-A3FB-492D-BEC6-6763341719FB}"/>
              </a:ext>
            </a:extLst>
          </p:cNvPr>
          <p:cNvSpPr txBox="1">
            <a:spLocks/>
          </p:cNvSpPr>
          <p:nvPr/>
        </p:nvSpPr>
        <p:spPr>
          <a:xfrm>
            <a:off x="2133027" y="5335229"/>
            <a:ext cx="1978144" cy="52899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QA" sz="1800" b="1" dirty="0">
                <a:solidFill>
                  <a:schemeClr val="tx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المجموع</a:t>
            </a:r>
            <a:endParaRPr lang="en-US" sz="1800" b="1" dirty="0">
              <a:solidFill>
                <a:schemeClr val="tx1"/>
              </a:solidFill>
              <a:latin typeface="Neo Sans Arabic" panose="020B0504030504040204" pitchFamily="34" charset="-78"/>
              <a:cs typeface="Neo Sans Arabic" panose="020B0504030504040204" pitchFamily="34" charset="-78"/>
            </a:endParaRPr>
          </a:p>
          <a:p>
            <a:pPr algn="ctr"/>
            <a:r>
              <a:rPr lang="en-US" sz="1800" b="1" dirty="0">
                <a:solidFill>
                  <a:schemeClr val="tx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Score</a:t>
            </a:r>
            <a:endParaRPr lang="en-US" sz="1200" b="1" dirty="0">
              <a:solidFill>
                <a:schemeClr val="tx1"/>
              </a:solidFill>
              <a:latin typeface="Neo Sans Arabic" panose="020B0504030504040204" pitchFamily="34" charset="-78"/>
              <a:cs typeface="Neo Sans Arabic" panose="020B0504030504040204" pitchFamily="34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39ADAE-2BAC-4D2B-A78A-B9C0BD7D3D52}"/>
              </a:ext>
            </a:extLst>
          </p:cNvPr>
          <p:cNvSpPr txBox="1"/>
          <p:nvPr/>
        </p:nvSpPr>
        <p:spPr>
          <a:xfrm>
            <a:off x="8060631" y="366826"/>
            <a:ext cx="39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QA" sz="3200" b="1" dirty="0">
                <a:latin typeface="Neo Sans Arabic" panose="020B0504030504040204" pitchFamily="34" charset="-78"/>
                <a:ea typeface="Nixie One"/>
                <a:cs typeface="Neo Sans Arabic" panose="020B0504030504040204" pitchFamily="34" charset="-78"/>
              </a:rPr>
              <a:t>الكلمات المتداولة؟</a:t>
            </a:r>
            <a:endParaRPr lang="en-US" sz="3200" b="1" dirty="0">
              <a:latin typeface="Neo Sans Arabic" panose="020B0504030504040204" pitchFamily="34" charset="-78"/>
              <a:ea typeface="Nixie One"/>
              <a:cs typeface="Neo Sans Arabic" panose="020B0504030504040204" pitchFamily="34" charset="-78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DCA462C-970D-44BC-9CF3-C0141286CC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2318" y="1500014"/>
            <a:ext cx="2463967" cy="20799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30C678A-8424-4C4D-A623-D69858B5BA8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5464" y="1411442"/>
            <a:ext cx="3202686" cy="212991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B41C85E-6E59-4F0A-9FD9-33B827718DD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7654" y="4497570"/>
            <a:ext cx="1781796" cy="229088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9F11DF3-497C-4D8B-86D8-A5D2F1604F5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0113" y="4462962"/>
            <a:ext cx="1441799" cy="2281056"/>
          </a:xfrm>
          <a:prstGeom prst="rect">
            <a:avLst/>
          </a:prstGeom>
        </p:spPr>
      </p:pic>
      <p:pic>
        <p:nvPicPr>
          <p:cNvPr id="24" name="Picture 2" descr="Image result for main character in pacman">
            <a:extLst>
              <a:ext uri="{FF2B5EF4-FFF2-40B4-BE49-F238E27FC236}">
                <a16:creationId xmlns:a16="http://schemas.microsoft.com/office/drawing/2014/main" id="{45A71126-F4CF-4575-9BA4-610021BF0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35394" y="1218976"/>
            <a:ext cx="2481068" cy="247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516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7036" y="19050"/>
            <a:ext cx="1873250" cy="625478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lum bright="-100000"/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sp>
        <p:nvSpPr>
          <p:cNvPr id="12" name="Google Shape;342;p12">
            <a:extLst>
              <a:ext uri="{FF2B5EF4-FFF2-40B4-BE49-F238E27FC236}">
                <a16:creationId xmlns:a16="http://schemas.microsoft.com/office/drawing/2014/main" id="{10BBE899-8C9E-4637-A1DC-258D4CC43832}"/>
              </a:ext>
            </a:extLst>
          </p:cNvPr>
          <p:cNvSpPr txBox="1">
            <a:spLocks/>
          </p:cNvSpPr>
          <p:nvPr/>
        </p:nvSpPr>
        <p:spPr>
          <a:xfrm>
            <a:off x="198311" y="327455"/>
            <a:ext cx="4003457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dirty="0">
                <a:solidFill>
                  <a:schemeClr val="tx1"/>
                </a:solidFill>
                <a:latin typeface="Nixie One"/>
                <a:ea typeface="Nixie One"/>
                <a:cs typeface="Nixie One"/>
                <a:sym typeface="Nixie One"/>
              </a:rPr>
              <a:t>Devices used?</a:t>
            </a: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DDE46088-A61B-4307-9433-3B326BEC1437}"/>
              </a:ext>
            </a:extLst>
          </p:cNvPr>
          <p:cNvSpPr txBox="1"/>
          <p:nvPr/>
        </p:nvSpPr>
        <p:spPr>
          <a:xfrm>
            <a:off x="6229936" y="297185"/>
            <a:ext cx="394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ar-QA" sz="3600" dirty="0">
                <a:solidFill>
                  <a:schemeClr val="tx1"/>
                </a:solidFill>
                <a:latin typeface="Neo Sans Arabic" panose="020B0504030504040204" pitchFamily="34" charset="-78"/>
                <a:ea typeface="Nixie One"/>
                <a:cs typeface="Neo Sans Arabic" panose="020B0504030504040204" pitchFamily="34" charset="-78"/>
              </a:rPr>
              <a:t>الأجهزة المستخدمة؟</a:t>
            </a:r>
            <a:endParaRPr lang="en-US" sz="3600" dirty="0">
              <a:solidFill>
                <a:schemeClr val="tx1"/>
              </a:solidFill>
              <a:latin typeface="Neo Sans Arabic" panose="020B0504030504040204" pitchFamily="34" charset="-78"/>
              <a:ea typeface="Nixie One"/>
              <a:cs typeface="Neo Sans Arabic" panose="020B0504030504040204" pitchFamily="34" charset="-78"/>
            </a:endParaRPr>
          </a:p>
        </p:txBody>
      </p:sp>
      <p:pic>
        <p:nvPicPr>
          <p:cNvPr id="15" name="Picture 14" descr="Image result for Arcade game">
            <a:extLst>
              <a:ext uri="{FF2B5EF4-FFF2-40B4-BE49-F238E27FC236}">
                <a16:creationId xmlns:a16="http://schemas.microsoft.com/office/drawing/2014/main" id="{64FC7D75-2259-4F61-8793-451600E07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346" y="1311902"/>
            <a:ext cx="3397342" cy="339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342;p12">
            <a:extLst>
              <a:ext uri="{FF2B5EF4-FFF2-40B4-BE49-F238E27FC236}">
                <a16:creationId xmlns:a16="http://schemas.microsoft.com/office/drawing/2014/main" id="{84DF079A-0B11-4F45-ACFC-58078191C598}"/>
              </a:ext>
            </a:extLst>
          </p:cNvPr>
          <p:cNvSpPr txBox="1">
            <a:spLocks/>
          </p:cNvSpPr>
          <p:nvPr/>
        </p:nvSpPr>
        <p:spPr>
          <a:xfrm>
            <a:off x="542617" y="4032678"/>
            <a:ext cx="2199512" cy="125726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QA" sz="1800" b="1" dirty="0">
                <a:solidFill>
                  <a:schemeClr val="tx1"/>
                </a:solidFill>
                <a:latin typeface="Neo Sans Arabic" panose="020B0504030504040204" pitchFamily="34" charset="-78"/>
                <a:ea typeface="Nixie One"/>
                <a:cs typeface="Neo Sans Arabic" panose="020B0504030504040204" pitchFamily="34" charset="-78"/>
              </a:rPr>
              <a:t>أركاد</a:t>
            </a:r>
            <a:endParaRPr lang="en-US" sz="1800" b="1" dirty="0">
              <a:solidFill>
                <a:schemeClr val="tx1"/>
              </a:solidFill>
              <a:latin typeface="Neo Sans Arabic" panose="020B0504030504040204" pitchFamily="34" charset="-78"/>
              <a:ea typeface="Nixie One"/>
              <a:cs typeface="Neo Sans Arabic" panose="020B0504030504040204" pitchFamily="34" charset="-78"/>
            </a:endParaRPr>
          </a:p>
          <a:p>
            <a:pPr algn="ctr"/>
            <a:r>
              <a:rPr lang="en-US" sz="1800" b="1" dirty="0">
                <a:solidFill>
                  <a:schemeClr val="tx1"/>
                </a:solidFill>
                <a:latin typeface="Nixie One"/>
                <a:ea typeface="Nixie One"/>
                <a:cs typeface="Nixie One"/>
              </a:rPr>
              <a:t>Arcade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7" name="Google Shape;342;p12">
            <a:extLst>
              <a:ext uri="{FF2B5EF4-FFF2-40B4-BE49-F238E27FC236}">
                <a16:creationId xmlns:a16="http://schemas.microsoft.com/office/drawing/2014/main" id="{5F776347-8702-4637-AB58-24DBEB39D077}"/>
              </a:ext>
            </a:extLst>
          </p:cNvPr>
          <p:cNvSpPr txBox="1">
            <a:spLocks/>
          </p:cNvSpPr>
          <p:nvPr/>
        </p:nvSpPr>
        <p:spPr>
          <a:xfrm>
            <a:off x="3466182" y="2831394"/>
            <a:ext cx="2199512" cy="125726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QA" sz="1800" b="1" dirty="0">
                <a:solidFill>
                  <a:schemeClr val="tx1"/>
                </a:solidFill>
                <a:latin typeface="Neo Sans Arabic" panose="020B0504030504040204" pitchFamily="34" charset="-78"/>
                <a:ea typeface="Nixie One"/>
                <a:cs typeface="Neo Sans Arabic" panose="020B0504030504040204" pitchFamily="34" charset="-78"/>
              </a:rPr>
              <a:t>نينتندو</a:t>
            </a:r>
            <a:endParaRPr lang="en-US" sz="1800" b="1" dirty="0">
              <a:solidFill>
                <a:schemeClr val="tx1"/>
              </a:solidFill>
              <a:latin typeface="Neo Sans Arabic" panose="020B0504030504040204" pitchFamily="34" charset="-78"/>
              <a:ea typeface="Nixie One"/>
              <a:cs typeface="Neo Sans Arabic" panose="020B0504030504040204" pitchFamily="34" charset="-78"/>
            </a:endParaRPr>
          </a:p>
          <a:p>
            <a:pPr algn="ctr"/>
            <a:r>
              <a:rPr lang="en-US" sz="1800" b="1" dirty="0">
                <a:solidFill>
                  <a:schemeClr val="tx1"/>
                </a:solidFill>
                <a:latin typeface="Nixie One"/>
                <a:ea typeface="Nixie One"/>
                <a:cs typeface="Nixie One"/>
              </a:rPr>
              <a:t>Nintendo </a:t>
            </a:r>
            <a:endParaRPr lang="en-US" sz="1200" b="1" dirty="0">
              <a:solidFill>
                <a:schemeClr val="tx1"/>
              </a:solidFill>
            </a:endParaRPr>
          </a:p>
        </p:txBody>
      </p:sp>
      <p:pic>
        <p:nvPicPr>
          <p:cNvPr id="18" name="Picture 17" descr="Image result for Console game">
            <a:extLst>
              <a:ext uri="{FF2B5EF4-FFF2-40B4-BE49-F238E27FC236}">
                <a16:creationId xmlns:a16="http://schemas.microsoft.com/office/drawing/2014/main" id="{686C59F7-8940-47B6-9998-9CD6B3EF0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0578" y="2257802"/>
            <a:ext cx="1864418" cy="103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342;p12">
            <a:extLst>
              <a:ext uri="{FF2B5EF4-FFF2-40B4-BE49-F238E27FC236}">
                <a16:creationId xmlns:a16="http://schemas.microsoft.com/office/drawing/2014/main" id="{BBB285D0-3C5A-4FA7-B355-2D9F39EEF0E4}"/>
              </a:ext>
            </a:extLst>
          </p:cNvPr>
          <p:cNvSpPr txBox="1">
            <a:spLocks/>
          </p:cNvSpPr>
          <p:nvPr/>
        </p:nvSpPr>
        <p:spPr>
          <a:xfrm>
            <a:off x="7219255" y="2831394"/>
            <a:ext cx="2199512" cy="125726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QA" sz="1800" b="1" dirty="0">
                <a:solidFill>
                  <a:schemeClr val="tx1"/>
                </a:solidFill>
                <a:latin typeface="Neo Sans Arabic" panose="020B0504030504040204" pitchFamily="34" charset="-78"/>
                <a:ea typeface="Nixie One"/>
                <a:cs typeface="Neo Sans Arabic" panose="020B0504030504040204" pitchFamily="34" charset="-78"/>
              </a:rPr>
              <a:t>أكس بوكس</a:t>
            </a:r>
            <a:endParaRPr lang="en-US" sz="1800" b="1" dirty="0">
              <a:solidFill>
                <a:schemeClr val="tx1"/>
              </a:solidFill>
              <a:latin typeface="Neo Sans Arabic" panose="020B0504030504040204" pitchFamily="34" charset="-78"/>
              <a:ea typeface="Nixie One"/>
              <a:cs typeface="Neo Sans Arabic" panose="020B0504030504040204" pitchFamily="34" charset="-78"/>
            </a:endParaRPr>
          </a:p>
          <a:p>
            <a:pPr algn="ctr"/>
            <a:r>
              <a:rPr lang="en-US" sz="1800" b="1" dirty="0">
                <a:solidFill>
                  <a:schemeClr val="tx1"/>
                </a:solidFill>
                <a:latin typeface="Nixie One"/>
                <a:ea typeface="Nixie One"/>
                <a:cs typeface="Nixie One"/>
              </a:rPr>
              <a:t>X Box</a:t>
            </a:r>
            <a:endParaRPr lang="en-US" sz="1200" b="1" dirty="0">
              <a:solidFill>
                <a:schemeClr val="tx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9C57BED-295A-4F67-8943-5676424AD66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0520" y="4556504"/>
            <a:ext cx="3346107" cy="1314138"/>
          </a:xfrm>
          <a:prstGeom prst="rect">
            <a:avLst/>
          </a:prstGeom>
        </p:spPr>
      </p:pic>
      <p:sp>
        <p:nvSpPr>
          <p:cNvPr id="21" name="Google Shape;342;p12">
            <a:extLst>
              <a:ext uri="{FF2B5EF4-FFF2-40B4-BE49-F238E27FC236}">
                <a16:creationId xmlns:a16="http://schemas.microsoft.com/office/drawing/2014/main" id="{47D2855A-59DC-493A-A85B-3B922F4CBB5B}"/>
              </a:ext>
            </a:extLst>
          </p:cNvPr>
          <p:cNvSpPr txBox="1">
            <a:spLocks/>
          </p:cNvSpPr>
          <p:nvPr/>
        </p:nvSpPr>
        <p:spPr>
          <a:xfrm>
            <a:off x="3692450" y="5528528"/>
            <a:ext cx="2199512" cy="125726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QA" sz="1800" b="1" dirty="0">
                <a:solidFill>
                  <a:schemeClr val="tx1"/>
                </a:solidFill>
                <a:latin typeface="Neo Sans Arabic" panose="020B0504030504040204" pitchFamily="34" charset="-78"/>
                <a:ea typeface="Nixie One"/>
                <a:cs typeface="Neo Sans Arabic" panose="020B0504030504040204" pitchFamily="34" charset="-78"/>
              </a:rPr>
              <a:t>بلاي ستيشن</a:t>
            </a:r>
            <a:endParaRPr lang="en-US" sz="1800" b="1" dirty="0">
              <a:solidFill>
                <a:schemeClr val="tx1"/>
              </a:solidFill>
              <a:latin typeface="Neo Sans Arabic" panose="020B0504030504040204" pitchFamily="34" charset="-78"/>
              <a:ea typeface="Nixie One"/>
              <a:cs typeface="Neo Sans Arabic" panose="020B0504030504040204" pitchFamily="34" charset="-78"/>
            </a:endParaRPr>
          </a:p>
          <a:p>
            <a:pPr algn="ctr"/>
            <a:r>
              <a:rPr lang="en-US" sz="1800" b="1" dirty="0">
                <a:solidFill>
                  <a:schemeClr val="tx1"/>
                </a:solidFill>
                <a:latin typeface="Nixie One"/>
                <a:ea typeface="Nixie One"/>
                <a:cs typeface="Nixie One"/>
              </a:rPr>
              <a:t>PlayStation</a:t>
            </a:r>
            <a:endParaRPr lang="en-US" sz="1200" b="1" dirty="0">
              <a:solidFill>
                <a:schemeClr val="tx1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027F4C0-F8B9-45D2-9729-EDF0C07F977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9685" y="4254228"/>
            <a:ext cx="1903818" cy="1918691"/>
          </a:xfrm>
          <a:prstGeom prst="rect">
            <a:avLst/>
          </a:prstGeom>
        </p:spPr>
      </p:pic>
      <p:sp>
        <p:nvSpPr>
          <p:cNvPr id="23" name="Google Shape;342;p12">
            <a:extLst>
              <a:ext uri="{FF2B5EF4-FFF2-40B4-BE49-F238E27FC236}">
                <a16:creationId xmlns:a16="http://schemas.microsoft.com/office/drawing/2014/main" id="{EC484F46-5075-489B-8FC9-D80559E56640}"/>
              </a:ext>
            </a:extLst>
          </p:cNvPr>
          <p:cNvSpPr txBox="1">
            <a:spLocks/>
          </p:cNvSpPr>
          <p:nvPr/>
        </p:nvSpPr>
        <p:spPr>
          <a:xfrm>
            <a:off x="7040741" y="5616557"/>
            <a:ext cx="2199512" cy="125726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QA" sz="1800" b="1" dirty="0">
                <a:solidFill>
                  <a:schemeClr val="tx1"/>
                </a:solidFill>
                <a:latin typeface="Neo Sans Arabic" panose="020B0504030504040204" pitchFamily="34" charset="-78"/>
                <a:ea typeface="Nixie One"/>
                <a:cs typeface="Neo Sans Arabic" panose="020B0504030504040204" pitchFamily="34" charset="-78"/>
              </a:rPr>
              <a:t>غيم بوي</a:t>
            </a:r>
            <a:endParaRPr lang="en-US" sz="1800" b="1" dirty="0">
              <a:solidFill>
                <a:schemeClr val="tx1"/>
              </a:solidFill>
              <a:latin typeface="Neo Sans Arabic" panose="020B0504030504040204" pitchFamily="34" charset="-78"/>
              <a:ea typeface="Nixie One"/>
              <a:cs typeface="Neo Sans Arabic" panose="020B0504030504040204" pitchFamily="34" charset="-78"/>
            </a:endParaRPr>
          </a:p>
          <a:p>
            <a:pPr algn="ctr"/>
            <a:r>
              <a:rPr lang="en-US" sz="1800" b="1" dirty="0">
                <a:solidFill>
                  <a:schemeClr val="tx1"/>
                </a:solidFill>
                <a:latin typeface="Nixie One"/>
                <a:ea typeface="Nixie One"/>
                <a:cs typeface="Nixie One"/>
              </a:rPr>
              <a:t>PlayStation</a:t>
            </a:r>
            <a:endParaRPr lang="en-US" sz="1200" b="1" dirty="0">
              <a:solidFill>
                <a:schemeClr val="tx1"/>
              </a:solidFill>
            </a:endParaRPr>
          </a:p>
        </p:txBody>
      </p:sp>
      <p:pic>
        <p:nvPicPr>
          <p:cNvPr id="24" name="Picture 23" descr="Image result for nintendo">
            <a:extLst>
              <a:ext uri="{FF2B5EF4-FFF2-40B4-BE49-F238E27FC236}">
                <a16:creationId xmlns:a16="http://schemas.microsoft.com/office/drawing/2014/main" id="{582F4E5C-FFA5-4D9C-8871-25F194222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4315" y="707437"/>
            <a:ext cx="3188117" cy="326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028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</TotalTime>
  <Words>325</Words>
  <Application>Microsoft Office PowerPoint</Application>
  <PresentationFormat>Widescreen</PresentationFormat>
  <Paragraphs>87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Abel</vt:lpstr>
      <vt:lpstr>Arial</vt:lpstr>
      <vt:lpstr>Calibri</vt:lpstr>
      <vt:lpstr>Calibri Light</vt:lpstr>
      <vt:lpstr>Neo Sans Arabic</vt:lpstr>
      <vt:lpstr>Nixie One</vt:lpstr>
      <vt:lpstr>Politica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Ilaria La Manna</dc:creator>
  <cp:lastModifiedBy>Sarah Boussaa</cp:lastModifiedBy>
  <cp:revision>61</cp:revision>
  <dcterms:created xsi:type="dcterms:W3CDTF">2019-11-10T09:18:20Z</dcterms:created>
  <dcterms:modified xsi:type="dcterms:W3CDTF">2019-12-05T11:45:57Z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bf25c03-be2d-4fc2-9240-7f4339f799cc_Enabled">
    <vt:lpwstr>True</vt:lpwstr>
  </property>
  <property fmtid="{D5CDD505-2E9C-101B-9397-08002B2CF9AE}" pid="3" name="MSIP_Label_bbf25c03-be2d-4fc2-9240-7f4339f799cc_SiteId">
    <vt:lpwstr>75f5c750-9567-45b1-820b-cba711750bf8</vt:lpwstr>
  </property>
  <property fmtid="{D5CDD505-2E9C-101B-9397-08002B2CF9AE}" pid="4" name="MSIP_Label_bbf25c03-be2d-4fc2-9240-7f4339f799cc_Owner">
    <vt:lpwstr>sboussaa0052@MOTC.GOV.QA</vt:lpwstr>
  </property>
  <property fmtid="{D5CDD505-2E9C-101B-9397-08002B2CF9AE}" pid="5" name="MSIP_Label_bbf25c03-be2d-4fc2-9240-7f4339f799cc_SetDate">
    <vt:lpwstr>2019-11-26T08:32:13.0308033Z</vt:lpwstr>
  </property>
  <property fmtid="{D5CDD505-2E9C-101B-9397-08002B2CF9AE}" pid="6" name="MSIP_Label_bbf25c03-be2d-4fc2-9240-7f4339f799cc_Name">
    <vt:lpwstr>Internal</vt:lpwstr>
  </property>
  <property fmtid="{D5CDD505-2E9C-101B-9397-08002B2CF9AE}" pid="7" name="MSIP_Label_bbf25c03-be2d-4fc2-9240-7f4339f799cc_Application">
    <vt:lpwstr>Microsoft Azure Information Protection</vt:lpwstr>
  </property>
  <property fmtid="{D5CDD505-2E9C-101B-9397-08002B2CF9AE}" pid="8" name="MSIP_Label_bbf25c03-be2d-4fc2-9240-7f4339f799cc_ActionId">
    <vt:lpwstr>3d682c12-6ad8-4364-997f-18d8fc09618a</vt:lpwstr>
  </property>
  <property fmtid="{D5CDD505-2E9C-101B-9397-08002B2CF9AE}" pid="9" name="MSIP_Label_bbf25c03-be2d-4fc2-9240-7f4339f799cc_Extended_MSFT_Method">
    <vt:lpwstr>Automatic</vt:lpwstr>
  </property>
  <property fmtid="{D5CDD505-2E9C-101B-9397-08002B2CF9AE}" pid="10" name="Sensitivity">
    <vt:lpwstr>Internal</vt:lpwstr>
  </property>
</Properties>
</file>